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Override1.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50.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58"/>
  </p:notesMasterIdLst>
  <p:handoutMasterIdLst>
    <p:handoutMasterId r:id="rId59"/>
  </p:handoutMasterIdLst>
  <p:sldIdLst>
    <p:sldId id="2147309980" r:id="rId2"/>
    <p:sldId id="2147309929" r:id="rId3"/>
    <p:sldId id="2147309933" r:id="rId4"/>
    <p:sldId id="2147310032" r:id="rId5"/>
    <p:sldId id="2147310126" r:id="rId6"/>
    <p:sldId id="2147309936" r:id="rId7"/>
    <p:sldId id="2147310063" r:id="rId8"/>
    <p:sldId id="2147310062" r:id="rId9"/>
    <p:sldId id="2147310108" r:id="rId10"/>
    <p:sldId id="2147310109" r:id="rId11"/>
    <p:sldId id="2147310046" r:id="rId12"/>
    <p:sldId id="2147310057" r:id="rId13"/>
    <p:sldId id="2147310098" r:id="rId14"/>
    <p:sldId id="2147310099" r:id="rId15"/>
    <p:sldId id="2147310100" r:id="rId16"/>
    <p:sldId id="2147310111" r:id="rId17"/>
    <p:sldId id="2147310101" r:id="rId18"/>
    <p:sldId id="2147310061" r:id="rId19"/>
    <p:sldId id="2147310103" r:id="rId20"/>
    <p:sldId id="2147310112" r:id="rId21"/>
    <p:sldId id="2147310105" r:id="rId22"/>
    <p:sldId id="2147310104" r:id="rId23"/>
    <p:sldId id="2147310125" r:id="rId24"/>
    <p:sldId id="2147310064" r:id="rId25"/>
    <p:sldId id="2147310047" r:id="rId26"/>
    <p:sldId id="2147310048" r:id="rId27"/>
    <p:sldId id="2147310049" r:id="rId28"/>
    <p:sldId id="2147310050" r:id="rId29"/>
    <p:sldId id="2147310051" r:id="rId30"/>
    <p:sldId id="2147310053" r:id="rId31"/>
    <p:sldId id="2147310054" r:id="rId32"/>
    <p:sldId id="2147310123" r:id="rId33"/>
    <p:sldId id="2147310056" r:id="rId34"/>
    <p:sldId id="2147310059" r:id="rId35"/>
    <p:sldId id="2147310107" r:id="rId36"/>
    <p:sldId id="2147310124" r:id="rId37"/>
    <p:sldId id="2147310069" r:id="rId38"/>
    <p:sldId id="2147310122" r:id="rId39"/>
    <p:sldId id="2147310106" r:id="rId40"/>
    <p:sldId id="2147310115" r:id="rId41"/>
    <p:sldId id="2147310114" r:id="rId42"/>
    <p:sldId id="2147310120" r:id="rId43"/>
    <p:sldId id="2147309935" r:id="rId44"/>
    <p:sldId id="2147310030" r:id="rId45"/>
    <p:sldId id="2147310026" r:id="rId46"/>
    <p:sldId id="2147310116" r:id="rId47"/>
    <p:sldId id="2147310003" r:id="rId48"/>
    <p:sldId id="2147310016" r:id="rId49"/>
    <p:sldId id="2147309997" r:id="rId50"/>
    <p:sldId id="2147310128" r:id="rId51"/>
    <p:sldId id="2147310127" r:id="rId52"/>
    <p:sldId id="2147310008" r:id="rId53"/>
    <p:sldId id="2147310118" r:id="rId54"/>
    <p:sldId id="2147310119" r:id="rId55"/>
    <p:sldId id="2147309903" r:id="rId56"/>
    <p:sldId id="2147309904" r:id="rId57"/>
  </p:sldIdLst>
  <p:sldSz cx="12192000" cy="6858000"/>
  <p:notesSz cx="7315200" cy="12344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ultiple VM" id="{B8A7563C-EFC0-E549-96FF-35970D0CF9B0}">
          <p14:sldIdLst>
            <p14:sldId id="2147309980"/>
            <p14:sldId id="2147309929"/>
            <p14:sldId id="2147309933"/>
            <p14:sldId id="2147310032"/>
            <p14:sldId id="2147310126"/>
            <p14:sldId id="2147309936"/>
            <p14:sldId id="2147310063"/>
            <p14:sldId id="2147310062"/>
            <p14:sldId id="2147310108"/>
            <p14:sldId id="2147310109"/>
            <p14:sldId id="2147310046"/>
            <p14:sldId id="2147310057"/>
            <p14:sldId id="2147310098"/>
            <p14:sldId id="2147310099"/>
            <p14:sldId id="2147310100"/>
            <p14:sldId id="2147310111"/>
            <p14:sldId id="2147310101"/>
            <p14:sldId id="2147310061"/>
            <p14:sldId id="2147310103"/>
            <p14:sldId id="2147310112"/>
            <p14:sldId id="2147310105"/>
            <p14:sldId id="2147310104"/>
            <p14:sldId id="2147310125"/>
            <p14:sldId id="2147310064"/>
            <p14:sldId id="2147310047"/>
            <p14:sldId id="2147310048"/>
            <p14:sldId id="2147310049"/>
            <p14:sldId id="2147310050"/>
            <p14:sldId id="2147310051"/>
            <p14:sldId id="2147310053"/>
            <p14:sldId id="2147310054"/>
            <p14:sldId id="2147310123"/>
            <p14:sldId id="2147310056"/>
          </p14:sldIdLst>
        </p14:section>
        <p14:section name="MOS Session" id="{19711409-23C8-40FB-AB71-F57EE441F15A}">
          <p14:sldIdLst>
            <p14:sldId id="2147310059"/>
            <p14:sldId id="2147310107"/>
            <p14:sldId id="2147310124"/>
            <p14:sldId id="2147310069"/>
            <p14:sldId id="2147310122"/>
            <p14:sldId id="2147310106"/>
            <p14:sldId id="2147310115"/>
            <p14:sldId id="2147310114"/>
            <p14:sldId id="2147310120"/>
            <p14:sldId id="2147309935"/>
            <p14:sldId id="2147310030"/>
            <p14:sldId id="2147310026"/>
            <p14:sldId id="2147310116"/>
            <p14:sldId id="2147310003"/>
            <p14:sldId id="2147310016"/>
            <p14:sldId id="2147309997"/>
            <p14:sldId id="2147310128"/>
            <p14:sldId id="2147310127"/>
            <p14:sldId id="2147310008"/>
            <p14:sldId id="2147310118"/>
            <p14:sldId id="2147310119"/>
            <p14:sldId id="2147309903"/>
            <p14:sldId id="214730990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888" userDrawn="1">
          <p15:clr>
            <a:srgbClr val="A4A3A4"/>
          </p15:clr>
        </p15:guide>
        <p15:guide id="2" pos="2304"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lle Howell" initials="MH" lastIdx="4" clrIdx="0"/>
  <p:cmAuthor id="2" name="Marcel Lamarca" initials="ML" lastIdx="7" clrIdx="1">
    <p:extLst>
      <p:ext uri="{19B8F6BF-5375-455C-9EA6-DF929625EA0E}">
        <p15:presenceInfo xmlns:p15="http://schemas.microsoft.com/office/powerpoint/2012/main" userId="Marcel Lamarc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FEFE"/>
    <a:srgbClr val="FEFEFE"/>
    <a:srgbClr val="FFFEFE"/>
    <a:srgbClr val="FFFFFD"/>
    <a:srgbClr val="FFFFFE"/>
    <a:srgbClr val="FFFEFF"/>
    <a:srgbClr val="FEFFFF"/>
    <a:srgbClr val="FFFFFF"/>
    <a:srgbClr val="FFFDFF"/>
    <a:srgbClr val="FD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46" autoAdjust="0"/>
    <p:restoredTop sz="80236" autoAdjust="0"/>
  </p:normalViewPr>
  <p:slideViewPr>
    <p:cSldViewPr snapToGrid="0" showGuides="1">
      <p:cViewPr varScale="1">
        <p:scale>
          <a:sx n="53" d="100"/>
          <a:sy n="53" d="100"/>
        </p:scale>
        <p:origin x="1310" y="58"/>
      </p:cViewPr>
      <p:guideLst>
        <p:guide orient="horz" pos="2160"/>
        <p:guide pos="3840"/>
      </p:guideLst>
    </p:cSldViewPr>
  </p:slideViewPr>
  <p:outlineViewPr>
    <p:cViewPr>
      <p:scale>
        <a:sx n="33" d="100"/>
        <a:sy n="33" d="100"/>
      </p:scale>
      <p:origin x="0" y="-22096"/>
    </p:cViewPr>
  </p:outlineViewPr>
  <p:notesTextViewPr>
    <p:cViewPr>
      <p:scale>
        <a:sx n="1" d="1"/>
        <a:sy n="1" d="1"/>
      </p:scale>
      <p:origin x="0" y="0"/>
    </p:cViewPr>
  </p:notesTextViewPr>
  <p:sorterViewPr>
    <p:cViewPr>
      <p:scale>
        <a:sx n="150" d="100"/>
        <a:sy n="150" d="100"/>
      </p:scale>
      <p:origin x="0" y="0"/>
    </p:cViewPr>
  </p:sorterViewPr>
  <p:notesViewPr>
    <p:cSldViewPr snapToGrid="0" showGuides="1">
      <p:cViewPr varScale="1">
        <p:scale>
          <a:sx n="50" d="100"/>
          <a:sy n="50" d="100"/>
        </p:scale>
        <p:origin x="2804" y="44"/>
      </p:cViewPr>
      <p:guideLst>
        <p:guide orient="horz" pos="3888"/>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554425A-3696-4DFB-B808-D2B88F3EB7C0}"/>
              </a:ext>
            </a:extLst>
          </p:cNvPr>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vl1pPr>
          </a:lstStyle>
          <a:p>
            <a:endParaRPr lang="en-US" dirty="0">
              <a:latin typeface="Oracle Sans Tab" panose="020B0503020204020204" pitchFamily="34" charset="0"/>
            </a:endParaRPr>
          </a:p>
        </p:txBody>
      </p:sp>
      <p:sp>
        <p:nvSpPr>
          <p:cNvPr id="3" name="Date Placeholder 2">
            <a:extLst>
              <a:ext uri="{FF2B5EF4-FFF2-40B4-BE49-F238E27FC236}">
                <a16:creationId xmlns:a16="http://schemas.microsoft.com/office/drawing/2014/main" id="{8F51457F-2D60-4187-92B7-C5BBED78E963}"/>
              </a:ext>
            </a:extLst>
          </p:cNvPr>
          <p:cNvSpPr>
            <a:spLocks noGrp="1"/>
          </p:cNvSpPr>
          <p:nvPr>
            <p:ph type="dt" sz="quarter" idx="1"/>
          </p:nvPr>
        </p:nvSpPr>
        <p:spPr>
          <a:xfrm>
            <a:off x="4143589" y="1"/>
            <a:ext cx="3169919" cy="619364"/>
          </a:xfrm>
          <a:prstGeom prst="rect">
            <a:avLst/>
          </a:prstGeom>
        </p:spPr>
        <p:txBody>
          <a:bodyPr vert="horz" lIns="112299" tIns="56150" rIns="112299" bIns="56150" rtlCol="0"/>
          <a:lstStyle>
            <a:lvl1pPr algn="r">
              <a:defRPr sz="1600"/>
            </a:lvl1pPr>
          </a:lstStyle>
          <a:p>
            <a:fld id="{320DD655-51D6-466D-8D72-5C78765FC630}" type="datetimeFigureOut">
              <a:rPr lang="en-US" smtClean="0">
                <a:latin typeface="Oracle Sans Tab" panose="020B0503020204020204" pitchFamily="34" charset="0"/>
              </a:rPr>
              <a:t>8/3/2023</a:t>
            </a:fld>
            <a:endParaRPr lang="en-US" dirty="0">
              <a:latin typeface="Oracle Sans Tab" panose="020B0503020204020204" pitchFamily="34" charset="0"/>
            </a:endParaRPr>
          </a:p>
        </p:txBody>
      </p:sp>
      <p:sp>
        <p:nvSpPr>
          <p:cNvPr id="4" name="Footer Placeholder 3">
            <a:extLst>
              <a:ext uri="{FF2B5EF4-FFF2-40B4-BE49-F238E27FC236}">
                <a16:creationId xmlns:a16="http://schemas.microsoft.com/office/drawing/2014/main" id="{53FA8CCD-D5C0-4680-BEFC-52889AACDB6E}"/>
              </a:ext>
            </a:extLst>
          </p:cNvPr>
          <p:cNvSpPr>
            <a:spLocks noGrp="1"/>
          </p:cNvSpPr>
          <p:nvPr>
            <p:ph type="ftr" sz="quarter" idx="2"/>
          </p:nvPr>
        </p:nvSpPr>
        <p:spPr>
          <a:xfrm>
            <a:off x="2" y="11725038"/>
            <a:ext cx="3169919" cy="619362"/>
          </a:xfrm>
          <a:prstGeom prst="rect">
            <a:avLst/>
          </a:prstGeom>
        </p:spPr>
        <p:txBody>
          <a:bodyPr vert="horz" lIns="112299" tIns="56150" rIns="112299" bIns="56150" rtlCol="0" anchor="b"/>
          <a:lstStyle>
            <a:lvl1pPr algn="l">
              <a:defRPr sz="1600"/>
            </a:lvl1pPr>
          </a:lstStyle>
          <a:p>
            <a:endParaRPr lang="en-US" dirty="0">
              <a:latin typeface="Oracle Sans Tab" panose="020B0503020204020204" pitchFamily="34" charset="0"/>
            </a:endParaRPr>
          </a:p>
        </p:txBody>
      </p:sp>
      <p:sp>
        <p:nvSpPr>
          <p:cNvPr id="5" name="Slide Number Placeholder 4">
            <a:extLst>
              <a:ext uri="{FF2B5EF4-FFF2-40B4-BE49-F238E27FC236}">
                <a16:creationId xmlns:a16="http://schemas.microsoft.com/office/drawing/2014/main" id="{3E50B35B-8976-44A2-B80D-FC8BD07A167F}"/>
              </a:ext>
            </a:extLst>
          </p:cNvPr>
          <p:cNvSpPr>
            <a:spLocks noGrp="1"/>
          </p:cNvSpPr>
          <p:nvPr>
            <p:ph type="sldNum" sz="quarter" idx="3"/>
          </p:nvPr>
        </p:nvSpPr>
        <p:spPr>
          <a:xfrm>
            <a:off x="4143589" y="11725038"/>
            <a:ext cx="3169919" cy="619362"/>
          </a:xfrm>
          <a:prstGeom prst="rect">
            <a:avLst/>
          </a:prstGeom>
        </p:spPr>
        <p:txBody>
          <a:bodyPr vert="horz" lIns="112299" tIns="56150" rIns="112299" bIns="56150" rtlCol="0" anchor="b"/>
          <a:lstStyle>
            <a:lvl1pPr algn="r">
              <a:defRPr sz="1600"/>
            </a:lvl1pPr>
          </a:lstStyle>
          <a:p>
            <a:fld id="{9D34DC6F-9D14-4548-8221-51EE6F5B6657}" type="slidenum">
              <a:rPr lang="en-US" smtClean="0">
                <a:latin typeface="Oracle Sans Tab" panose="020B0503020204020204" pitchFamily="34" charset="0"/>
              </a:rPr>
              <a:t>‹#›</a:t>
            </a:fld>
            <a:endParaRPr lang="en-US" dirty="0">
              <a:latin typeface="Oracle Sans Tab" panose="020B0503020204020204" pitchFamily="34" charset="0"/>
            </a:endParaRPr>
          </a:p>
        </p:txBody>
      </p:sp>
    </p:spTree>
    <p:extLst>
      <p:ext uri="{BB962C8B-B14F-4D97-AF65-F5344CB8AC3E}">
        <p14:creationId xmlns:p14="http://schemas.microsoft.com/office/powerpoint/2010/main" val="12601278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1"/>
            <a:ext cx="3169919" cy="619364"/>
          </a:xfrm>
          <a:prstGeom prst="rect">
            <a:avLst/>
          </a:prstGeom>
        </p:spPr>
        <p:txBody>
          <a:bodyPr vert="horz" lIns="112299" tIns="56150" rIns="112299" bIns="56150" rtlCol="0"/>
          <a:lstStyle>
            <a:lvl1pPr algn="l">
              <a:defRPr sz="1600">
                <a:latin typeface="Oracle Sans Tab" panose="020B0503020204020204" pitchFamily="34" charset="0"/>
              </a:defRPr>
            </a:lvl1pPr>
          </a:lstStyle>
          <a:p>
            <a:endParaRPr lang="en-US" dirty="0"/>
          </a:p>
        </p:txBody>
      </p:sp>
      <p:sp>
        <p:nvSpPr>
          <p:cNvPr id="3" name="Date Placeholder 2"/>
          <p:cNvSpPr>
            <a:spLocks noGrp="1"/>
          </p:cNvSpPr>
          <p:nvPr>
            <p:ph type="dt" idx="1"/>
          </p:nvPr>
        </p:nvSpPr>
        <p:spPr>
          <a:xfrm>
            <a:off x="4143589" y="1"/>
            <a:ext cx="3169919" cy="619364"/>
          </a:xfrm>
          <a:prstGeom prst="rect">
            <a:avLst/>
          </a:prstGeom>
        </p:spPr>
        <p:txBody>
          <a:bodyPr vert="horz" lIns="112299" tIns="56150" rIns="112299" bIns="56150" rtlCol="0"/>
          <a:lstStyle>
            <a:lvl1pPr algn="r">
              <a:defRPr sz="1600">
                <a:latin typeface="Oracle Sans Tab" panose="020B0503020204020204" pitchFamily="34" charset="0"/>
              </a:defRPr>
            </a:lvl1pPr>
          </a:lstStyle>
          <a:p>
            <a:fld id="{4F9C25BA-F9B0-4418-8CA0-3A9DF1256BA5}" type="datetimeFigureOut">
              <a:rPr lang="en-US" smtClean="0"/>
              <a:pPr/>
              <a:t>8/3/2023</a:t>
            </a:fld>
            <a:endParaRPr lang="en-US" dirty="0"/>
          </a:p>
        </p:txBody>
      </p:sp>
      <p:sp>
        <p:nvSpPr>
          <p:cNvPr id="4" name="Slide Image Placeholder 3"/>
          <p:cNvSpPr>
            <a:spLocks noGrp="1" noRot="1" noChangeAspect="1"/>
          </p:cNvSpPr>
          <p:nvPr>
            <p:ph type="sldImg" idx="2"/>
          </p:nvPr>
        </p:nvSpPr>
        <p:spPr>
          <a:xfrm>
            <a:off x="-44450" y="1543050"/>
            <a:ext cx="7404100" cy="4165600"/>
          </a:xfrm>
          <a:prstGeom prst="rect">
            <a:avLst/>
          </a:prstGeom>
          <a:noFill/>
          <a:ln w="12700">
            <a:solidFill>
              <a:prstClr val="black"/>
            </a:solidFill>
          </a:ln>
        </p:spPr>
        <p:txBody>
          <a:bodyPr vert="horz" lIns="112299" tIns="56150" rIns="112299" bIns="56150" rtlCol="0" anchor="ctr"/>
          <a:lstStyle/>
          <a:p>
            <a:endParaRPr lang="en-US" dirty="0"/>
          </a:p>
        </p:txBody>
      </p:sp>
      <p:sp>
        <p:nvSpPr>
          <p:cNvPr id="5" name="Notes Placeholder 4"/>
          <p:cNvSpPr>
            <a:spLocks noGrp="1"/>
          </p:cNvSpPr>
          <p:nvPr>
            <p:ph type="body" sz="quarter" idx="3"/>
          </p:nvPr>
        </p:nvSpPr>
        <p:spPr>
          <a:xfrm>
            <a:off x="731520" y="5940742"/>
            <a:ext cx="5852160" cy="4860608"/>
          </a:xfrm>
          <a:prstGeom prst="rect">
            <a:avLst/>
          </a:prstGeom>
          <a:noFill/>
        </p:spPr>
        <p:txBody>
          <a:bodyPr vert="horz" lIns="0" tIns="0" rIns="0" bIns="0" rtlCol="0">
            <a:noAutofit/>
          </a:bodyPr>
          <a:lstStyle/>
          <a:p>
            <a:pPr marR="0" lvl="0" indent="0" fontAlgn="auto">
              <a:lnSpc>
                <a:spcPct val="95000"/>
              </a:lnSpc>
              <a:spcBef>
                <a:spcPts val="736"/>
              </a:spcBef>
              <a:spcAft>
                <a:spcPts val="0"/>
              </a:spcAft>
              <a:buClrTx/>
              <a:buSzTx/>
              <a:buFont typeface="System Font Regular"/>
              <a:buNone/>
              <a:tabLst/>
            </a:pPr>
            <a:r>
              <a:rPr lang="en-US" dirty="0"/>
              <a:t>Edit Master text styles</a:t>
            </a:r>
          </a:p>
          <a:p>
            <a:pPr marL="449199" marR="0" lvl="1" indent="-224599" fontAlgn="auto">
              <a:lnSpc>
                <a:spcPct val="95000"/>
              </a:lnSpc>
              <a:spcBef>
                <a:spcPts val="736"/>
              </a:spcBef>
              <a:spcAft>
                <a:spcPts val="0"/>
              </a:spcAft>
              <a:buClrTx/>
              <a:buSzPct val="100000"/>
              <a:buFont typeface="Arial" panose="020B0604020202020204" pitchFamily="34" charset="0"/>
              <a:buChar char="•"/>
              <a:tabLst/>
            </a:pPr>
            <a:r>
              <a:rPr lang="en-US" dirty="0"/>
              <a:t>Second level</a:t>
            </a:r>
          </a:p>
          <a:p>
            <a:pPr marL="898397" marR="0" lvl="2" indent="-224599" fontAlgn="auto">
              <a:lnSpc>
                <a:spcPct val="95000"/>
              </a:lnSpc>
              <a:spcBef>
                <a:spcPts val="491"/>
              </a:spcBef>
              <a:spcAft>
                <a:spcPts val="0"/>
              </a:spcAft>
              <a:buClrTx/>
              <a:buSzPct val="120000"/>
              <a:buFont typeface="System Font Regular"/>
              <a:buChar char="-"/>
              <a:tabLst/>
            </a:pPr>
            <a:r>
              <a:rPr lang="en-US" dirty="0"/>
              <a:t>Third level</a:t>
            </a:r>
          </a:p>
          <a:p>
            <a:pPr marL="1347596" marR="0" lvl="3" indent="-224599" fontAlgn="auto">
              <a:lnSpc>
                <a:spcPct val="95000"/>
              </a:lnSpc>
              <a:spcBef>
                <a:spcPts val="491"/>
              </a:spcBef>
              <a:spcAft>
                <a:spcPts val="0"/>
              </a:spcAft>
              <a:buClrTx/>
              <a:buSzPct val="100000"/>
              <a:buFont typeface="System Font Regular"/>
              <a:buChar char="◦"/>
              <a:tabLst/>
            </a:pPr>
            <a:r>
              <a:rPr lang="en-US" dirty="0"/>
              <a:t>Fourth level</a:t>
            </a:r>
          </a:p>
          <a:p>
            <a:pPr marL="1796796" marR="0" lvl="4" indent="-224599" fontAlgn="auto">
              <a:lnSpc>
                <a:spcPct val="95000"/>
              </a:lnSpc>
              <a:spcBef>
                <a:spcPts val="491"/>
              </a:spcBef>
              <a:spcAft>
                <a:spcPts val="0"/>
              </a:spcAft>
              <a:buClrTx/>
              <a:buSzTx/>
              <a:buFont typeface="System Font Regular"/>
              <a:buChar char="•"/>
              <a:tabLst/>
            </a:pPr>
            <a:r>
              <a:rPr lang="en-US" dirty="0"/>
              <a:t>Fifth level</a:t>
            </a:r>
          </a:p>
        </p:txBody>
      </p:sp>
      <p:sp>
        <p:nvSpPr>
          <p:cNvPr id="7" name="Slide Number Placeholder 6"/>
          <p:cNvSpPr>
            <a:spLocks noGrp="1"/>
          </p:cNvSpPr>
          <p:nvPr>
            <p:ph type="sldNum" sz="quarter" idx="5"/>
          </p:nvPr>
        </p:nvSpPr>
        <p:spPr>
          <a:xfrm>
            <a:off x="4143589" y="11725038"/>
            <a:ext cx="3169919" cy="619362"/>
          </a:xfrm>
          <a:prstGeom prst="rect">
            <a:avLst/>
          </a:prstGeom>
        </p:spPr>
        <p:txBody>
          <a:bodyPr vert="horz" lIns="112299" tIns="56150" rIns="112299" bIns="56150" rtlCol="0" anchor="b"/>
          <a:lstStyle>
            <a:lvl1pPr algn="r">
              <a:defRPr sz="1600">
                <a:latin typeface="Oracle Sans Tab" panose="020B0503020204020204" pitchFamily="34" charset="0"/>
              </a:defRPr>
            </a:lvl1pPr>
          </a:lstStyle>
          <a:p>
            <a:fld id="{9EDC5964-3162-43B5-B1EC-63C8D166D7D3}" type="slidenum">
              <a:rPr lang="en-US" smtClean="0"/>
              <a:pPr/>
              <a:t>‹#›</a:t>
            </a:fld>
            <a:endParaRPr lang="en-US" dirty="0"/>
          </a:p>
        </p:txBody>
      </p:sp>
      <p:sp>
        <p:nvSpPr>
          <p:cNvPr id="6" name="Footer Placeholder 5"/>
          <p:cNvSpPr>
            <a:spLocks noGrp="1"/>
          </p:cNvSpPr>
          <p:nvPr>
            <p:ph type="ftr" sz="quarter" idx="4"/>
          </p:nvPr>
        </p:nvSpPr>
        <p:spPr>
          <a:xfrm>
            <a:off x="2" y="11725038"/>
            <a:ext cx="3169919" cy="619362"/>
          </a:xfrm>
          <a:prstGeom prst="rect">
            <a:avLst/>
          </a:prstGeom>
        </p:spPr>
        <p:txBody>
          <a:bodyPr vert="horz" lIns="112299" tIns="56150" rIns="112299" bIns="56150" rtlCol="0" anchor="b"/>
          <a:lstStyle>
            <a:lvl1pPr algn="l">
              <a:defRPr sz="1600">
                <a:latin typeface="Oracle Sans Tab" panose="020B0503020204020204" pitchFamily="34" charset="0"/>
              </a:defRPr>
            </a:lvl1pPr>
          </a:lstStyle>
          <a:p>
            <a:endParaRPr lang="en-US" dirty="0"/>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1pPr>
    <a:lvl2pPr marL="457200" algn="l" defTabSz="914400" rtl="0" eaLnBrk="1" latinLnBrk="0" hangingPunct="1">
      <a:defRPr lang="en-US" sz="1200" b="0" i="0" kern="1200">
        <a:solidFill>
          <a:schemeClr val="tx1"/>
        </a:solidFill>
        <a:latin typeface="Oracle Sans Tab" panose="020B0503020204020204" pitchFamily="34" charset="0"/>
        <a:ea typeface="+mn-ea"/>
        <a:cs typeface="Oracle Sans Tab" panose="020B0503020204020204" pitchFamily="34" charset="0"/>
      </a:defRPr>
    </a:lvl2pPr>
    <a:lvl3pPr marL="914400" algn="l" defTabSz="914400" rtl="0" eaLnBrk="1" latinLnBrk="0" hangingPunct="1">
      <a:defRPr lang="en-US" sz="1100" kern="1200">
        <a:solidFill>
          <a:schemeClr val="tx1"/>
        </a:solidFill>
        <a:latin typeface="Oracle Sans Tab Light" panose="020B0403020204020204" pitchFamily="34" charset="0"/>
        <a:ea typeface="+mn-ea"/>
        <a:cs typeface="Oracle Sans Tab Light" panose="020B0403020204020204" pitchFamily="34" charset="0"/>
      </a:defRPr>
    </a:lvl3pPr>
    <a:lvl4pPr marL="1371600" algn="l" defTabSz="914400" rtl="0" eaLnBrk="1" latinLnBrk="0" hangingPunct="1">
      <a:defRPr lang="en-US" sz="1050" kern="1200">
        <a:solidFill>
          <a:schemeClr val="tx1"/>
        </a:solidFill>
        <a:latin typeface="Oracle Sans Tab Light" panose="020B0403020204020204" pitchFamily="34" charset="0"/>
        <a:ea typeface="+mn-ea"/>
        <a:cs typeface="Oracle Sans Tab Light" panose="020B0403020204020204" pitchFamily="34" charset="0"/>
      </a:defRPr>
    </a:lvl4pPr>
    <a:lvl5pPr marL="1828800" algn="l" defTabSz="914400" rtl="0" eaLnBrk="1" latinLnBrk="0" hangingPunct="1">
      <a:defRPr lang="en-US" sz="1000" kern="1200">
        <a:solidFill>
          <a:schemeClr val="tx1"/>
        </a:solidFill>
        <a:latin typeface="Oracle Sans Tab Light" panose="020B0403020204020204" pitchFamily="34" charset="0"/>
        <a:ea typeface="+mn-ea"/>
        <a:cs typeface="Oracle Sans Tab Light" panose="020B0403020204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slide" Target="../slides/slide55.xml"/><Relationship Id="rId4"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smtClean="0"/>
              <a:t> </a:t>
            </a:r>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3</a:t>
            </a:fld>
            <a:endParaRPr lang="en-US" dirty="0"/>
          </a:p>
        </p:txBody>
      </p:sp>
    </p:spTree>
    <p:extLst>
      <p:ext uri="{BB962C8B-B14F-4D97-AF65-F5344CB8AC3E}">
        <p14:creationId xmlns:p14="http://schemas.microsoft.com/office/powerpoint/2010/main" val="3600691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13</a:t>
            </a:fld>
            <a:endParaRPr lang="en-US" dirty="0"/>
          </a:p>
        </p:txBody>
      </p:sp>
    </p:spTree>
    <p:extLst>
      <p:ext uri="{BB962C8B-B14F-4D97-AF65-F5344CB8AC3E}">
        <p14:creationId xmlns:p14="http://schemas.microsoft.com/office/powerpoint/2010/main" val="28626867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14</a:t>
            </a:fld>
            <a:endParaRPr lang="en-US" dirty="0"/>
          </a:p>
        </p:txBody>
      </p:sp>
    </p:spTree>
    <p:extLst>
      <p:ext uri="{BB962C8B-B14F-4D97-AF65-F5344CB8AC3E}">
        <p14:creationId xmlns:p14="http://schemas.microsoft.com/office/powerpoint/2010/main" val="2249624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operations manager, or potentially even a compliance person, you want to know whether your databases are protected.</a:t>
            </a:r>
          </a:p>
          <a:p>
            <a:endParaRPr lang="en-US" dirty="0"/>
          </a:p>
          <a:p>
            <a:r>
              <a:rPr lang="en-US" dirty="0"/>
              <a:t>In normal operations, these are defined by the database and not collected into a central location. With the Recovery Service, you get to see the status of all of the protected databases in your OCI Compartment. Showing whether real-time protection is enables, potential data loss exposure, recovery window, capacity used, and protection policy.</a:t>
            </a:r>
          </a:p>
          <a:p>
            <a:endParaRPr lang="en-US" dirty="0"/>
          </a:p>
          <a:p>
            <a:r>
              <a:rPr lang="en-US" dirty="0"/>
              <a:t>A few more words on the last two.</a:t>
            </a:r>
          </a:p>
          <a:p>
            <a:endParaRPr lang="en-US" dirty="0"/>
          </a:p>
          <a:p>
            <a:r>
              <a:rPr lang="en-US" dirty="0"/>
              <a:t>The service comes with several predefined protection policies that specify length of retention. You can also create your own.  The “Finance” database we were looking at in the previous screen is the first one on this line and you can see that it has Bronze retention of 14 days (although it hasn’t been created that long ago), has zero data loss enables and actually has zero data loss exposure. If that data loss exposure was more than zero on the “Finance” database, we would have to look into why.</a:t>
            </a:r>
          </a:p>
          <a:p>
            <a:endParaRPr lang="en-US" dirty="0"/>
          </a:p>
          <a:p>
            <a:r>
              <a:rPr lang="en-US" dirty="0"/>
              <a:t>This view also shows the entire amount of storage consumed by the database backups, logs, etc.  This will continue to go up until slightly after the 14 day recovery window is reached.  However, what if you’re planning future consumption?  It’s not shown here, but the Recovery Service also includes a planning tool that will allow you to model what your consumption will likely be and plan accordingly.</a:t>
            </a:r>
          </a:p>
        </p:txBody>
      </p:sp>
      <p:sp>
        <p:nvSpPr>
          <p:cNvPr id="4" name="Slide Number Placeholder 3"/>
          <p:cNvSpPr>
            <a:spLocks noGrp="1"/>
          </p:cNvSpPr>
          <p:nvPr>
            <p:ph type="sldNum" sz="quarter" idx="5"/>
          </p:nvPr>
        </p:nvSpPr>
        <p:spPr/>
        <p:txBody>
          <a:bodyPr/>
          <a:lstStyle/>
          <a:p>
            <a:fld id="{9EDC5964-3162-43B5-B1EC-63C8D166D7D3}" type="slidenum">
              <a:rPr lang="en-US" smtClean="0"/>
              <a:pPr/>
              <a:t>15</a:t>
            </a:fld>
            <a:endParaRPr lang="en-US" dirty="0"/>
          </a:p>
        </p:txBody>
      </p:sp>
    </p:spTree>
    <p:extLst>
      <p:ext uri="{BB962C8B-B14F-4D97-AF65-F5344CB8AC3E}">
        <p14:creationId xmlns:p14="http://schemas.microsoft.com/office/powerpoint/2010/main" val="4242293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operations manager, or potentially even a compliance person, you want to know whether your databases are protected.</a:t>
            </a:r>
          </a:p>
          <a:p>
            <a:endParaRPr lang="en-US" dirty="0"/>
          </a:p>
          <a:p>
            <a:r>
              <a:rPr lang="en-US" dirty="0"/>
              <a:t>In normal operations, these are defined by the database and not collected into a central location. With the Recovery Service, you get to see the status of all of the protected databases in your OCI Compartment. Showing whether real-time protection is enables, potential data loss exposure, recovery window, capacity used, and protection policy.</a:t>
            </a:r>
          </a:p>
          <a:p>
            <a:endParaRPr lang="en-US" dirty="0"/>
          </a:p>
          <a:p>
            <a:r>
              <a:rPr lang="en-US" dirty="0"/>
              <a:t>A few more words on the last two.</a:t>
            </a:r>
          </a:p>
          <a:p>
            <a:endParaRPr lang="en-US" dirty="0"/>
          </a:p>
          <a:p>
            <a:r>
              <a:rPr lang="en-US" dirty="0"/>
              <a:t>The service comes with several predefined protection policies that specify length of retention. You can also create your own.  The “Finance” database we were looking at in the previous screen is the first one on this line and you can see that it has Bronze retention of 14 days (although it hasn’t been created that long ago), has zero data loss enables and actually has zero data loss exposure. If that data loss exposure was more than zero on the “Finance” database, we would have to look into why.</a:t>
            </a:r>
          </a:p>
          <a:p>
            <a:endParaRPr lang="en-US" dirty="0"/>
          </a:p>
          <a:p>
            <a:r>
              <a:rPr lang="en-US" dirty="0"/>
              <a:t>This view also shows the entire amount of storage consumed by the database backups, logs, etc.  This will continue to go up until slightly after the 14 day recovery window is reached.  However, what if you’re planning future consumption?  It’s not shown here, but the Recovery Service also includes a planning tool that will allow you to model what your consumption will likely be and plan accordingly.</a:t>
            </a:r>
          </a:p>
        </p:txBody>
      </p:sp>
      <p:sp>
        <p:nvSpPr>
          <p:cNvPr id="4" name="Slide Number Placeholder 3"/>
          <p:cNvSpPr>
            <a:spLocks noGrp="1"/>
          </p:cNvSpPr>
          <p:nvPr>
            <p:ph type="sldNum" sz="quarter" idx="5"/>
          </p:nvPr>
        </p:nvSpPr>
        <p:spPr/>
        <p:txBody>
          <a:bodyPr/>
          <a:lstStyle/>
          <a:p>
            <a:fld id="{9EDC5964-3162-43B5-B1EC-63C8D166D7D3}" type="slidenum">
              <a:rPr lang="en-US" smtClean="0"/>
              <a:pPr/>
              <a:t>16</a:t>
            </a:fld>
            <a:endParaRPr lang="en-US" dirty="0"/>
          </a:p>
        </p:txBody>
      </p:sp>
    </p:spTree>
    <p:extLst>
      <p:ext uri="{BB962C8B-B14F-4D97-AF65-F5344CB8AC3E}">
        <p14:creationId xmlns:p14="http://schemas.microsoft.com/office/powerpoint/2010/main" val="6669250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solidFill>
                  <a:srgbClr val="312D2A"/>
                </a:solidFill>
              </a:rPr>
              <a:pPr/>
              <a:t>17</a:t>
            </a:fld>
            <a:endParaRPr lang="en-US" dirty="0">
              <a:solidFill>
                <a:srgbClr val="312D2A"/>
              </a:solidFill>
            </a:endParaRPr>
          </a:p>
        </p:txBody>
      </p:sp>
    </p:spTree>
    <p:extLst>
      <p:ext uri="{BB962C8B-B14F-4D97-AF65-F5344CB8AC3E}">
        <p14:creationId xmlns:p14="http://schemas.microsoft.com/office/powerpoint/2010/main" val="3688886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operations manager, or potentially even a compliance person, you want to know whether your databases are protected.</a:t>
            </a:r>
          </a:p>
          <a:p>
            <a:endParaRPr lang="en-US" dirty="0"/>
          </a:p>
          <a:p>
            <a:r>
              <a:rPr lang="en-US" dirty="0"/>
              <a:t>In normal operations, these are defined by the database and not collected into a central location. With the Recovery Service, you get to see the status of all of the protected databases in your OCI Compartment. Showing whether real-time protection is enables, potential data loss exposure, recovery window, capacity used, and protection policy.</a:t>
            </a:r>
          </a:p>
          <a:p>
            <a:endParaRPr lang="en-US" dirty="0"/>
          </a:p>
          <a:p>
            <a:r>
              <a:rPr lang="en-US" dirty="0"/>
              <a:t>A few more words on the last two.</a:t>
            </a:r>
          </a:p>
          <a:p>
            <a:endParaRPr lang="en-US" dirty="0"/>
          </a:p>
          <a:p>
            <a:r>
              <a:rPr lang="en-US" dirty="0"/>
              <a:t>The service comes with several predefined protection policies that specify length of retention. You can also create your own.  The “Finance” database we were looking at in the previous screen is the first one on this line and you can see that it has Bronze retention of 14 days (although it hasn’t been created that long ago), has zero data loss enables and actually has zero data loss exposure. If that data loss exposure was more than zero on the “Finance” database, we would have to look into why.</a:t>
            </a:r>
          </a:p>
          <a:p>
            <a:endParaRPr lang="en-US" dirty="0"/>
          </a:p>
          <a:p>
            <a:r>
              <a:rPr lang="en-US" dirty="0"/>
              <a:t>This view also shows the entire amount of storage consumed by the database backups, logs, etc.  This will continue to go up until slightly after the 14 day recovery window is reached.  However, what if you’re planning future consumption?  It’s not shown here, but the Recovery Service also includes a planning tool that will allow you to model what your consumption will likely be and plan accordingly.</a:t>
            </a:r>
          </a:p>
        </p:txBody>
      </p:sp>
      <p:sp>
        <p:nvSpPr>
          <p:cNvPr id="4" name="Slide Number Placeholder 3"/>
          <p:cNvSpPr>
            <a:spLocks noGrp="1"/>
          </p:cNvSpPr>
          <p:nvPr>
            <p:ph type="sldNum" sz="quarter" idx="5"/>
          </p:nvPr>
        </p:nvSpPr>
        <p:spPr/>
        <p:txBody>
          <a:bodyPr/>
          <a:lstStyle/>
          <a:p>
            <a:fld id="{9EDC5964-3162-43B5-B1EC-63C8D166D7D3}" type="slidenum">
              <a:rPr lang="en-US" smtClean="0"/>
              <a:pPr/>
              <a:t>18</a:t>
            </a:fld>
            <a:endParaRPr lang="en-US" dirty="0"/>
          </a:p>
        </p:txBody>
      </p:sp>
    </p:spTree>
    <p:extLst>
      <p:ext uri="{BB962C8B-B14F-4D97-AF65-F5344CB8AC3E}">
        <p14:creationId xmlns:p14="http://schemas.microsoft.com/office/powerpoint/2010/main" val="333181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operations manager, or potentially even a compliance person, you want to know whether your databases are protected.</a:t>
            </a:r>
          </a:p>
          <a:p>
            <a:endParaRPr lang="en-US" dirty="0"/>
          </a:p>
          <a:p>
            <a:r>
              <a:rPr lang="en-US" dirty="0"/>
              <a:t>In normal operations, these are defined by the database and not collected into a central location. With the Recovery Service, you get to see the status of all of the protected databases in your OCI Compartment. Showing whether real-time protection is enables, potential data loss exposure, recovery window, capacity used, and protection policy.</a:t>
            </a:r>
          </a:p>
          <a:p>
            <a:endParaRPr lang="en-US" dirty="0"/>
          </a:p>
          <a:p>
            <a:r>
              <a:rPr lang="en-US" dirty="0"/>
              <a:t>A few more words on the last two.</a:t>
            </a:r>
          </a:p>
          <a:p>
            <a:endParaRPr lang="en-US" dirty="0"/>
          </a:p>
          <a:p>
            <a:r>
              <a:rPr lang="en-US" dirty="0"/>
              <a:t>The service comes with several predefined protection policies that specify length of retention. You can also create your own.  The “Finance” database we were looking at in the previous screen is the first one on this line and you can see that it has Bronze retention of 14 days (although it hasn’t been created that long ago), has zero data loss enables and actually has zero data loss exposure. If that data loss exposure was more than zero on the “Finance” database, we would have to look into why.</a:t>
            </a:r>
          </a:p>
          <a:p>
            <a:endParaRPr lang="en-US" dirty="0"/>
          </a:p>
          <a:p>
            <a:r>
              <a:rPr lang="en-US" dirty="0"/>
              <a:t>This view also shows the entire amount of storage consumed by the database backups, logs, etc.  This will continue to go up until slightly after the 14 day recovery window is reached.  However, what if you’re planning future consumption?  It’s not shown here, but the Recovery Service also includes a planning tool that will allow you to model what your consumption will likely be and plan accordingly.</a:t>
            </a:r>
          </a:p>
        </p:txBody>
      </p:sp>
      <p:sp>
        <p:nvSpPr>
          <p:cNvPr id="4" name="Slide Number Placeholder 3"/>
          <p:cNvSpPr>
            <a:spLocks noGrp="1"/>
          </p:cNvSpPr>
          <p:nvPr>
            <p:ph type="sldNum" sz="quarter" idx="5"/>
          </p:nvPr>
        </p:nvSpPr>
        <p:spPr/>
        <p:txBody>
          <a:bodyPr/>
          <a:lstStyle/>
          <a:p>
            <a:fld id="{9EDC5964-3162-43B5-B1EC-63C8D166D7D3}" type="slidenum">
              <a:rPr lang="en-US" smtClean="0"/>
              <a:pPr/>
              <a:t>19</a:t>
            </a:fld>
            <a:endParaRPr lang="en-US" dirty="0"/>
          </a:p>
        </p:txBody>
      </p:sp>
    </p:spTree>
    <p:extLst>
      <p:ext uri="{BB962C8B-B14F-4D97-AF65-F5344CB8AC3E}">
        <p14:creationId xmlns:p14="http://schemas.microsoft.com/office/powerpoint/2010/main" val="3699887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20</a:t>
            </a:fld>
            <a:endParaRPr lang="en-US" dirty="0"/>
          </a:p>
        </p:txBody>
      </p:sp>
    </p:spTree>
    <p:extLst>
      <p:ext uri="{BB962C8B-B14F-4D97-AF65-F5344CB8AC3E}">
        <p14:creationId xmlns:p14="http://schemas.microsoft.com/office/powerpoint/2010/main" val="4015192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solidFill>
                  <a:srgbClr val="312D2A"/>
                </a:solidFill>
              </a:rPr>
              <a:pPr/>
              <a:t>21</a:t>
            </a:fld>
            <a:endParaRPr lang="en-US" dirty="0">
              <a:solidFill>
                <a:srgbClr val="312D2A"/>
              </a:solidFill>
            </a:endParaRPr>
          </a:p>
        </p:txBody>
      </p:sp>
    </p:spTree>
    <p:extLst>
      <p:ext uri="{BB962C8B-B14F-4D97-AF65-F5344CB8AC3E}">
        <p14:creationId xmlns:p14="http://schemas.microsoft.com/office/powerpoint/2010/main" val="8098740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22</a:t>
            </a:fld>
            <a:endParaRPr lang="en-US" dirty="0"/>
          </a:p>
        </p:txBody>
      </p:sp>
    </p:spTree>
    <p:extLst>
      <p:ext uri="{BB962C8B-B14F-4D97-AF65-F5344CB8AC3E}">
        <p14:creationId xmlns:p14="http://schemas.microsoft.com/office/powerpoint/2010/main" val="14590013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4</a:t>
            </a:fld>
            <a:endParaRPr lang="en-US" dirty="0"/>
          </a:p>
        </p:txBody>
      </p:sp>
    </p:spTree>
    <p:extLst>
      <p:ext uri="{BB962C8B-B14F-4D97-AF65-F5344CB8AC3E}">
        <p14:creationId xmlns:p14="http://schemas.microsoft.com/office/powerpoint/2010/main" val="28254614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23</a:t>
            </a:fld>
            <a:endParaRPr lang="en-US" dirty="0"/>
          </a:p>
        </p:txBody>
      </p:sp>
    </p:spTree>
    <p:extLst>
      <p:ext uri="{BB962C8B-B14F-4D97-AF65-F5344CB8AC3E}">
        <p14:creationId xmlns:p14="http://schemas.microsoft.com/office/powerpoint/2010/main" val="659602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solidFill>
                  <a:srgbClr val="312D2A"/>
                </a:solidFill>
              </a:rPr>
              <a:pPr/>
              <a:t>24</a:t>
            </a:fld>
            <a:endParaRPr lang="en-US" dirty="0">
              <a:solidFill>
                <a:srgbClr val="312D2A"/>
              </a:solidFill>
            </a:endParaRPr>
          </a:p>
        </p:txBody>
      </p:sp>
    </p:spTree>
    <p:extLst>
      <p:ext uri="{BB962C8B-B14F-4D97-AF65-F5344CB8AC3E}">
        <p14:creationId xmlns:p14="http://schemas.microsoft.com/office/powerpoint/2010/main" val="2409408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25</a:t>
            </a:fld>
            <a:endParaRPr lang="en-US" dirty="0"/>
          </a:p>
        </p:txBody>
      </p:sp>
    </p:spTree>
    <p:extLst>
      <p:ext uri="{BB962C8B-B14F-4D97-AF65-F5344CB8AC3E}">
        <p14:creationId xmlns:p14="http://schemas.microsoft.com/office/powerpoint/2010/main" val="11956138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26</a:t>
            </a:fld>
            <a:endParaRPr lang="en-US" dirty="0"/>
          </a:p>
        </p:txBody>
      </p:sp>
    </p:spTree>
    <p:extLst>
      <p:ext uri="{BB962C8B-B14F-4D97-AF65-F5344CB8AC3E}">
        <p14:creationId xmlns:p14="http://schemas.microsoft.com/office/powerpoint/2010/main" val="1922920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27</a:t>
            </a:fld>
            <a:endParaRPr lang="en-US" dirty="0"/>
          </a:p>
        </p:txBody>
      </p:sp>
    </p:spTree>
    <p:extLst>
      <p:ext uri="{BB962C8B-B14F-4D97-AF65-F5344CB8AC3E}">
        <p14:creationId xmlns:p14="http://schemas.microsoft.com/office/powerpoint/2010/main" val="2136298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28</a:t>
            </a:fld>
            <a:endParaRPr lang="en-US" dirty="0"/>
          </a:p>
        </p:txBody>
      </p:sp>
    </p:spTree>
    <p:extLst>
      <p:ext uri="{BB962C8B-B14F-4D97-AF65-F5344CB8AC3E}">
        <p14:creationId xmlns:p14="http://schemas.microsoft.com/office/powerpoint/2010/main" val="40359494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29</a:t>
            </a:fld>
            <a:endParaRPr lang="en-US" dirty="0"/>
          </a:p>
        </p:txBody>
      </p:sp>
    </p:spTree>
    <p:extLst>
      <p:ext uri="{BB962C8B-B14F-4D97-AF65-F5344CB8AC3E}">
        <p14:creationId xmlns:p14="http://schemas.microsoft.com/office/powerpoint/2010/main" val="16762716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30</a:t>
            </a:fld>
            <a:endParaRPr lang="en-US" dirty="0"/>
          </a:p>
        </p:txBody>
      </p:sp>
    </p:spTree>
    <p:extLst>
      <p:ext uri="{BB962C8B-B14F-4D97-AF65-F5344CB8AC3E}">
        <p14:creationId xmlns:p14="http://schemas.microsoft.com/office/powerpoint/2010/main" val="32565045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31</a:t>
            </a:fld>
            <a:endParaRPr lang="en-US" dirty="0"/>
          </a:p>
        </p:txBody>
      </p:sp>
    </p:spTree>
    <p:extLst>
      <p:ext uri="{BB962C8B-B14F-4D97-AF65-F5344CB8AC3E}">
        <p14:creationId xmlns:p14="http://schemas.microsoft.com/office/powerpoint/2010/main" val="2944067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32</a:t>
            </a:fld>
            <a:endParaRPr lang="en-US" dirty="0"/>
          </a:p>
        </p:txBody>
      </p:sp>
    </p:spTree>
    <p:extLst>
      <p:ext uri="{BB962C8B-B14F-4D97-AF65-F5344CB8AC3E}">
        <p14:creationId xmlns:p14="http://schemas.microsoft.com/office/powerpoint/2010/main" val="2242966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DC5964-3162-43B5-B1EC-63C8D166D7D3}" type="slidenum">
              <a:rPr kumimoji="0" lang="en-US" sz="1600" b="0" i="0" u="none" strike="noStrike" kern="1200" cap="none" spc="0" normalizeH="0" baseline="0" noProof="0" smtClean="0">
                <a:ln>
                  <a:noFill/>
                </a:ln>
                <a:solidFill>
                  <a:srgbClr val="312D2A"/>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600" b="0" i="0" u="none" strike="noStrike" kern="1200" cap="none" spc="0" normalizeH="0" baseline="0" noProof="0" dirty="0">
              <a:ln>
                <a:noFill/>
              </a:ln>
              <a:solidFill>
                <a:srgbClr val="312D2A"/>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362129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33</a:t>
            </a:fld>
            <a:endParaRPr lang="en-US" dirty="0"/>
          </a:p>
        </p:txBody>
      </p:sp>
    </p:spTree>
    <p:extLst>
      <p:ext uri="{BB962C8B-B14F-4D97-AF65-F5344CB8AC3E}">
        <p14:creationId xmlns:p14="http://schemas.microsoft.com/office/powerpoint/2010/main" val="33551071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solidFill>
                  <a:srgbClr val="312D2A"/>
                </a:solidFill>
              </a:rPr>
              <a:pPr/>
              <a:t>34</a:t>
            </a:fld>
            <a:endParaRPr lang="en-US" dirty="0">
              <a:solidFill>
                <a:srgbClr val="312D2A"/>
              </a:solidFill>
            </a:endParaRPr>
          </a:p>
        </p:txBody>
      </p:sp>
    </p:spTree>
    <p:extLst>
      <p:ext uri="{BB962C8B-B14F-4D97-AF65-F5344CB8AC3E}">
        <p14:creationId xmlns:p14="http://schemas.microsoft.com/office/powerpoint/2010/main" val="27505127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35</a:t>
            </a:fld>
            <a:endParaRPr lang="en-US" dirty="0"/>
          </a:p>
        </p:txBody>
      </p:sp>
    </p:spTree>
    <p:extLst>
      <p:ext uri="{BB962C8B-B14F-4D97-AF65-F5344CB8AC3E}">
        <p14:creationId xmlns:p14="http://schemas.microsoft.com/office/powerpoint/2010/main" val="19839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36</a:t>
            </a:fld>
            <a:endParaRPr lang="en-US" dirty="0"/>
          </a:p>
        </p:txBody>
      </p:sp>
    </p:spTree>
    <p:extLst>
      <p:ext uri="{BB962C8B-B14F-4D97-AF65-F5344CB8AC3E}">
        <p14:creationId xmlns:p14="http://schemas.microsoft.com/office/powerpoint/2010/main" val="26220675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noProof="0"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37</a:t>
            </a:fld>
            <a:endParaRPr lang="en-US" dirty="0"/>
          </a:p>
        </p:txBody>
      </p:sp>
    </p:spTree>
    <p:extLst>
      <p:ext uri="{BB962C8B-B14F-4D97-AF65-F5344CB8AC3E}">
        <p14:creationId xmlns:p14="http://schemas.microsoft.com/office/powerpoint/2010/main" val="450188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38</a:t>
            </a:fld>
            <a:endParaRPr lang="en-US" dirty="0"/>
          </a:p>
        </p:txBody>
      </p:sp>
    </p:spTree>
    <p:extLst>
      <p:ext uri="{BB962C8B-B14F-4D97-AF65-F5344CB8AC3E}">
        <p14:creationId xmlns:p14="http://schemas.microsoft.com/office/powerpoint/2010/main" val="1648315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39</a:t>
            </a:fld>
            <a:endParaRPr lang="en-US" dirty="0"/>
          </a:p>
        </p:txBody>
      </p:sp>
    </p:spTree>
    <p:extLst>
      <p:ext uri="{BB962C8B-B14F-4D97-AF65-F5344CB8AC3E}">
        <p14:creationId xmlns:p14="http://schemas.microsoft.com/office/powerpoint/2010/main" val="1983680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40</a:t>
            </a:fld>
            <a:endParaRPr lang="en-US" dirty="0"/>
          </a:p>
        </p:txBody>
      </p:sp>
    </p:spTree>
    <p:extLst>
      <p:ext uri="{BB962C8B-B14F-4D97-AF65-F5344CB8AC3E}">
        <p14:creationId xmlns:p14="http://schemas.microsoft.com/office/powerpoint/2010/main" val="24952475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41</a:t>
            </a:fld>
            <a:endParaRPr lang="en-US" dirty="0"/>
          </a:p>
        </p:txBody>
      </p:sp>
    </p:spTree>
    <p:extLst>
      <p:ext uri="{BB962C8B-B14F-4D97-AF65-F5344CB8AC3E}">
        <p14:creationId xmlns:p14="http://schemas.microsoft.com/office/powerpoint/2010/main" val="32842998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42</a:t>
            </a:fld>
            <a:endParaRPr lang="en-US" dirty="0"/>
          </a:p>
        </p:txBody>
      </p:sp>
    </p:spTree>
    <p:extLst>
      <p:ext uri="{BB962C8B-B14F-4D97-AF65-F5344CB8AC3E}">
        <p14:creationId xmlns:p14="http://schemas.microsoft.com/office/powerpoint/2010/main" val="2288857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solidFill>
                  <a:srgbClr val="312D2A"/>
                </a:solidFill>
              </a:rPr>
              <a:pPr/>
              <a:t>7</a:t>
            </a:fld>
            <a:endParaRPr lang="en-US" dirty="0">
              <a:solidFill>
                <a:srgbClr val="312D2A"/>
              </a:solidFill>
            </a:endParaRPr>
          </a:p>
        </p:txBody>
      </p:sp>
    </p:spTree>
    <p:extLst>
      <p:ext uri="{BB962C8B-B14F-4D97-AF65-F5344CB8AC3E}">
        <p14:creationId xmlns:p14="http://schemas.microsoft.com/office/powerpoint/2010/main" val="34227238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solidFill>
                  <a:srgbClr val="312D2A"/>
                </a:solidFill>
              </a:rPr>
              <a:pPr/>
              <a:t>43</a:t>
            </a:fld>
            <a:endParaRPr lang="en-US" dirty="0">
              <a:solidFill>
                <a:srgbClr val="312D2A"/>
              </a:solidFill>
            </a:endParaRPr>
          </a:p>
        </p:txBody>
      </p:sp>
    </p:spTree>
    <p:extLst>
      <p:ext uri="{BB962C8B-B14F-4D97-AF65-F5344CB8AC3E}">
        <p14:creationId xmlns:p14="http://schemas.microsoft.com/office/powerpoint/2010/main" val="3217328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EC860-FC93-C341-AF98-CDCB253DCA49}" type="slidenum">
              <a:rPr lang="en-US" smtClean="0"/>
              <a:t>44</a:t>
            </a:fld>
            <a:endParaRPr lang="en-US"/>
          </a:p>
        </p:txBody>
      </p:sp>
    </p:spTree>
    <p:extLst>
      <p:ext uri="{BB962C8B-B14F-4D97-AF65-F5344CB8AC3E}">
        <p14:creationId xmlns:p14="http://schemas.microsoft.com/office/powerpoint/2010/main" val="18632529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7EC860-FC93-C341-AF98-CDCB253DCA49}" type="slidenum">
              <a:rPr lang="en-US" smtClean="0"/>
              <a:t>45</a:t>
            </a:fld>
            <a:endParaRPr lang="en-US"/>
          </a:p>
        </p:txBody>
      </p:sp>
    </p:spTree>
    <p:extLst>
      <p:ext uri="{BB962C8B-B14F-4D97-AF65-F5344CB8AC3E}">
        <p14:creationId xmlns:p14="http://schemas.microsoft.com/office/powerpoint/2010/main" val="602102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solidFill>
                  <a:srgbClr val="312D2A"/>
                </a:solidFill>
              </a:rPr>
              <a:pPr/>
              <a:t>46</a:t>
            </a:fld>
            <a:endParaRPr lang="en-US" dirty="0">
              <a:solidFill>
                <a:srgbClr val="312D2A"/>
              </a:solidFill>
            </a:endParaRPr>
          </a:p>
        </p:txBody>
      </p:sp>
    </p:spTree>
    <p:extLst>
      <p:ext uri="{BB962C8B-B14F-4D97-AF65-F5344CB8AC3E}">
        <p14:creationId xmlns:p14="http://schemas.microsoft.com/office/powerpoint/2010/main" val="17491011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47</a:t>
            </a:fld>
            <a:endParaRPr lang="en-US" dirty="0"/>
          </a:p>
        </p:txBody>
      </p:sp>
    </p:spTree>
    <p:extLst>
      <p:ext uri="{BB962C8B-B14F-4D97-AF65-F5344CB8AC3E}">
        <p14:creationId xmlns:p14="http://schemas.microsoft.com/office/powerpoint/2010/main" val="42601878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solidFill>
                  <a:srgbClr val="312D2A"/>
                </a:solidFill>
              </a:rPr>
              <a:pPr/>
              <a:t>48</a:t>
            </a:fld>
            <a:endParaRPr lang="en-US" dirty="0">
              <a:solidFill>
                <a:srgbClr val="312D2A"/>
              </a:solidFill>
            </a:endParaRPr>
          </a:p>
        </p:txBody>
      </p:sp>
    </p:spTree>
    <p:extLst>
      <p:ext uri="{BB962C8B-B14F-4D97-AF65-F5344CB8AC3E}">
        <p14:creationId xmlns:p14="http://schemas.microsoft.com/office/powerpoint/2010/main" val="15540172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49</a:t>
            </a:fld>
            <a:endParaRPr lang="en-US" dirty="0"/>
          </a:p>
        </p:txBody>
      </p:sp>
    </p:spTree>
    <p:extLst>
      <p:ext uri="{BB962C8B-B14F-4D97-AF65-F5344CB8AC3E}">
        <p14:creationId xmlns:p14="http://schemas.microsoft.com/office/powerpoint/2010/main" val="25191907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50</a:t>
            </a:fld>
            <a:endParaRPr lang="en-US" dirty="0"/>
          </a:p>
        </p:txBody>
      </p:sp>
    </p:spTree>
    <p:extLst>
      <p:ext uri="{BB962C8B-B14F-4D97-AF65-F5344CB8AC3E}">
        <p14:creationId xmlns:p14="http://schemas.microsoft.com/office/powerpoint/2010/main" val="40979992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51</a:t>
            </a:fld>
            <a:endParaRPr lang="en-US" dirty="0"/>
          </a:p>
        </p:txBody>
      </p:sp>
    </p:spTree>
    <p:extLst>
      <p:ext uri="{BB962C8B-B14F-4D97-AF65-F5344CB8AC3E}">
        <p14:creationId xmlns:p14="http://schemas.microsoft.com/office/powerpoint/2010/main" val="2643504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10"/>
          </p:nvPr>
        </p:nvSpPr>
        <p:spPr/>
        <p:txBody>
          <a:bodyPr/>
          <a:lstStyle/>
          <a:p>
            <a:fld id="{9EDC5964-3162-43B5-B1EC-63C8D166D7D3}" type="slidenum">
              <a:rPr lang="en-US" smtClean="0"/>
              <a:pPr/>
              <a:t>53</a:t>
            </a:fld>
            <a:endParaRPr lang="en-US" dirty="0"/>
          </a:p>
        </p:txBody>
      </p:sp>
    </p:spTree>
    <p:extLst>
      <p:ext uri="{BB962C8B-B14F-4D97-AF65-F5344CB8AC3E}">
        <p14:creationId xmlns:p14="http://schemas.microsoft.com/office/powerpoint/2010/main" val="5595679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should your goals be for data protection in the cloud. These are general goals, but we’ll apply them specifically to database environments.</a:t>
            </a:r>
          </a:p>
          <a:p>
            <a:endParaRPr lang="en-US" dirty="0"/>
          </a:p>
          <a:p>
            <a:r>
              <a:rPr lang="en-US" dirty="0"/>
              <a:t>You need to </a:t>
            </a:r>
            <a:r>
              <a:rPr lang="en-US" b="1" dirty="0"/>
              <a:t>minimize ransomware risk</a:t>
            </a:r>
            <a:r>
              <a:rPr lang="en-US" dirty="0"/>
              <a:t>. </a:t>
            </a:r>
          </a:p>
          <a:p>
            <a:r>
              <a:rPr lang="en-US" dirty="0"/>
              <a:t>Data protection can’t prevent an attack, but it can protect your data and help you recover quickly if one should occur. </a:t>
            </a:r>
          </a:p>
          <a:p>
            <a:endParaRPr lang="en-US" dirty="0"/>
          </a:p>
          <a:p>
            <a:r>
              <a:rPr lang="en-US" dirty="0"/>
              <a:t>You need to </a:t>
            </a:r>
            <a:r>
              <a:rPr lang="en-US" b="1" dirty="0"/>
              <a:t>optimize operations</a:t>
            </a:r>
            <a:r>
              <a:rPr lang="en-US" dirty="0"/>
              <a:t>.</a:t>
            </a:r>
          </a:p>
          <a:p>
            <a:r>
              <a:rPr lang="en-US" dirty="0"/>
              <a:t>This allows you to make sure that growing database sized don’t exceed your ability to protect them. It also can help you reduce consumption on database services and automate protection – all of which lower costs</a:t>
            </a:r>
          </a:p>
          <a:p>
            <a:endParaRPr lang="en-US" dirty="0"/>
          </a:p>
          <a:p>
            <a:r>
              <a:rPr lang="en-US" dirty="0"/>
              <a:t>And you need to </a:t>
            </a:r>
            <a:r>
              <a:rPr lang="en-US" b="1" dirty="0"/>
              <a:t>reduce administration </a:t>
            </a:r>
            <a:r>
              <a:rPr lang="en-US" dirty="0"/>
              <a:t>while also providing consistent protection across your organization, knowing that your databases are protected, and planning for cost-effective support of your backup operations.</a:t>
            </a:r>
          </a:p>
        </p:txBody>
      </p:sp>
      <p:sp>
        <p:nvSpPr>
          <p:cNvPr id="4" name="Slide Number Placeholder 3"/>
          <p:cNvSpPr>
            <a:spLocks noGrp="1"/>
          </p:cNvSpPr>
          <p:nvPr>
            <p:ph type="sldNum" sz="quarter" idx="5"/>
          </p:nvPr>
        </p:nvSpPr>
        <p:spPr/>
        <p:txBody>
          <a:bodyPr/>
          <a:lstStyle/>
          <a:p>
            <a:fld id="{9EDC5964-3162-43B5-B1EC-63C8D166D7D3}" type="slidenum">
              <a:rPr lang="en-US" smtClean="0"/>
              <a:pPr/>
              <a:t>8</a:t>
            </a:fld>
            <a:endParaRPr lang="en-US" dirty="0"/>
          </a:p>
        </p:txBody>
      </p:sp>
    </p:spTree>
    <p:extLst>
      <p:ext uri="{BB962C8B-B14F-4D97-AF65-F5344CB8AC3E}">
        <p14:creationId xmlns:p14="http://schemas.microsoft.com/office/powerpoint/2010/main" val="32496342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custDataLst>
              <p:tags r:id="rId1"/>
            </p:custDataLst>
          </p:nvPr>
        </p:nvSpPr>
        <p:spPr>
          <a:xfrm>
            <a:off x="382588" y="381000"/>
            <a:ext cx="4572000" cy="2573338"/>
          </a:xfrm>
        </p:spPr>
      </p:sp>
      <p:sp>
        <p:nvSpPr>
          <p:cNvPr id="3" name="Notes Placeholder 2"/>
          <p:cNvSpPr>
            <a:spLocks noGrp="1"/>
          </p:cNvSpPr>
          <p:nvPr>
            <p:ph type="body" idx="1"/>
            <p:custDataLst>
              <p:tags r:id="rId2"/>
            </p:custDataLst>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pt-BR" dirty="0" smtClean="0"/>
              <a:t> </a:t>
            </a:r>
            <a:endParaRPr lang="en-US" dirty="0"/>
          </a:p>
        </p:txBody>
      </p:sp>
      <p:sp>
        <p:nvSpPr>
          <p:cNvPr id="4" name="Slide Number Placeholder 3"/>
          <p:cNvSpPr>
            <a:spLocks noGrp="1"/>
          </p:cNvSpPr>
          <p:nvPr>
            <p:ph type="sldNum" sz="quarter" idx="5"/>
            <p:custDataLst>
              <p:tags r:id="rId3"/>
            </p:custDataLst>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Oracle Sans" panose="020B0503020204020204" pitchFamily="34" charset="0"/>
                <a:ea typeface="+mn-ea"/>
                <a:cs typeface="Arial"/>
              </a:rPr>
              <a:pPr marL="0" marR="0" lvl="0" indent="0" algn="r" defTabSz="914400" rtl="0" eaLnBrk="1" fontAlgn="auto" latinLnBrk="0" hangingPunct="1">
                <a:lnSpc>
                  <a:spcPct val="100000"/>
                </a:lnSpc>
                <a:spcBef>
                  <a:spcPct val="0"/>
                </a:spcBef>
                <a:spcAft>
                  <a:spcPct val="0"/>
                </a:spcAft>
                <a:buClrTx/>
                <a:buSzTx/>
                <a:buFontTx/>
                <a:buNone/>
                <a:defRPr/>
              </a:pPr>
              <a:t>55</a:t>
            </a:fld>
            <a:endParaRPr kumimoji="0" lang="en-US" sz="1200" b="0" i="0" u="none" strike="noStrike" kern="1200" cap="none" spc="0" normalizeH="0" baseline="0" noProof="0">
              <a:ln>
                <a:noFill/>
              </a:ln>
              <a:solidFill>
                <a:srgbClr val="58595B"/>
              </a:solidFill>
              <a:effectLst/>
              <a:uLnTx/>
              <a:uFillTx/>
              <a:latin typeface="Oracle Sans" panose="020B0503020204020204" pitchFamily="34" charset="0"/>
              <a:ea typeface="+mn-ea"/>
              <a:cs typeface="Arial"/>
            </a:endParaRPr>
          </a:p>
        </p:txBody>
      </p:sp>
    </p:spTree>
    <p:extLst>
      <p:ext uri="{BB962C8B-B14F-4D97-AF65-F5344CB8AC3E}">
        <p14:creationId xmlns:p14="http://schemas.microsoft.com/office/powerpoint/2010/main" val="3760600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solidFill>
                  <a:srgbClr val="312D2A"/>
                </a:solidFill>
              </a:rPr>
              <a:pPr/>
              <a:t>9</a:t>
            </a:fld>
            <a:endParaRPr lang="en-US" dirty="0">
              <a:solidFill>
                <a:srgbClr val="312D2A"/>
              </a:solidFill>
            </a:endParaRPr>
          </a:p>
        </p:txBody>
      </p:sp>
    </p:spTree>
    <p:extLst>
      <p:ext uri="{BB962C8B-B14F-4D97-AF65-F5344CB8AC3E}">
        <p14:creationId xmlns:p14="http://schemas.microsoft.com/office/powerpoint/2010/main" val="156657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key feature of Exadata Database Service is Oracle best practices are built-in.  You no longer need to comb over technical briefs and documentation to figure out how be deploy your database for best performance, availability, and security.  Just deploy using the cloud automation, and your system will be optimally configured to provide the highest service levels.  It automatically deploys Oracle RAC, to provide a scalable, highly available database tuned to run on the Exadata platform.  Oracle RAC protects from unplanned failures by spreading work across multiple database instances.  In addition, it eliminates downtime for maintenance activities by automatically migrating work off the servers about to undergo maintenance to others that remain online.  Also, backups and replication with Data Guard can be easily configured for disaster recovery using the Control Plane. In fact, Exadata Database Service supports all the Oracle Maximum Availability (MAA) technologies, which form the high-availability blueprint for Oracle databases in the cloud.</a:t>
            </a:r>
          </a:p>
        </p:txBody>
      </p:sp>
      <p:sp>
        <p:nvSpPr>
          <p:cNvPr id="4" name="Slide Number Placeholder 3"/>
          <p:cNvSpPr>
            <a:spLocks noGrp="1"/>
          </p:cNvSpPr>
          <p:nvPr>
            <p:ph type="sldNum" sz="quarter" idx="5"/>
          </p:nvPr>
        </p:nvSpPr>
        <p:spPr/>
        <p:txBody>
          <a:bodyPr/>
          <a:lstStyle/>
          <a:p>
            <a:fld id="{9EDC5964-3162-43B5-B1EC-63C8D166D7D3}" type="slidenum">
              <a:rPr lang="en-US" smtClean="0"/>
              <a:pPr/>
              <a:t>10</a:t>
            </a:fld>
            <a:endParaRPr lang="en-US" dirty="0"/>
          </a:p>
        </p:txBody>
      </p:sp>
    </p:spTree>
    <p:extLst>
      <p:ext uri="{BB962C8B-B14F-4D97-AF65-F5344CB8AC3E}">
        <p14:creationId xmlns:p14="http://schemas.microsoft.com/office/powerpoint/2010/main" val="37296565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solidFill>
                  <a:srgbClr val="312D2A"/>
                </a:solidFill>
              </a:rPr>
              <a:pPr/>
              <a:t>11</a:t>
            </a:fld>
            <a:endParaRPr lang="en-US" dirty="0">
              <a:solidFill>
                <a:srgbClr val="312D2A"/>
              </a:solidFill>
            </a:endParaRPr>
          </a:p>
        </p:txBody>
      </p:sp>
    </p:spTree>
    <p:extLst>
      <p:ext uri="{BB962C8B-B14F-4D97-AF65-F5344CB8AC3E}">
        <p14:creationId xmlns:p14="http://schemas.microsoft.com/office/powerpoint/2010/main" val="2141035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EDC5964-3162-43B5-B1EC-63C8D166D7D3}" type="slidenum">
              <a:rPr lang="en-US" smtClean="0"/>
              <a:pPr/>
              <a:t>12</a:t>
            </a:fld>
            <a:endParaRPr lang="en-US" dirty="0"/>
          </a:p>
        </p:txBody>
      </p:sp>
    </p:spTree>
    <p:extLst>
      <p:ext uri="{BB962C8B-B14F-4D97-AF65-F5344CB8AC3E}">
        <p14:creationId xmlns:p14="http://schemas.microsoft.com/office/powerpoint/2010/main" val="42006346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jpeg"/><Relationship Id="rId5" Type="http://schemas.openxmlformats.org/officeDocument/2006/relationships/image" Target="../media/image10.svg"/><Relationship Id="rId4"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hyperlink" Target="https://confluence.oraclecorp.com/confluence/display/DemandCenter/Safe+Harbor+Disclosures+for+Presentations" TargetMode="External"/><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hyperlink" Target="mailto:quietperiod_ww_grp@oracle.com"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emf"/><Relationship Id="rId5" Type="http://schemas.openxmlformats.org/officeDocument/2006/relationships/tags" Target="../tags/tag5.xml"/><Relationship Id="rId10" Type="http://schemas.openxmlformats.org/officeDocument/2006/relationships/slideMaster" Target="../slideMasters/slideMaster1.xml"/><Relationship Id="rId4" Type="http://schemas.openxmlformats.org/officeDocument/2006/relationships/tags" Target="../tags/tag4.xml"/><Relationship Id="rId9" Type="http://schemas.openxmlformats.org/officeDocument/2006/relationships/tags" Target="../tags/tag9.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40.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C96C0F11-AAE4-4147-BF68-F2C0EE13073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7860484" y="20917"/>
            <a:ext cx="4331516" cy="2542941"/>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AE562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5595"/>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3188"/>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26349A69-90E3-45DB-BC86-3B7FB26B13E2}"/>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ark - Title/Subtitle 2 Column">
    <p:bg>
      <p:bgRef idx="1001">
        <a:schemeClr val="bg1"/>
      </p:bgRef>
    </p:bg>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28C366F9-78A6-F740-87C8-B4D59AEB61B6}"/>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58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9724"/>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C3662519-4941-4045-9F0E-DBC7AD6CC29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9E807CE-245D-4F0E-ACCB-E3FE7584A0AE}"/>
              </a:ext>
            </a:extLst>
          </p:cNvPr>
          <p:cNvSpPr>
            <a:spLocks noGrp="1"/>
          </p:cNvSpPr>
          <p:nvPr>
            <p:ph type="dt" sz="half" idx="16"/>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D5C87038-F332-48C5-BA1A-25E935076236}"/>
              </a:ext>
            </a:extLst>
          </p:cNvPr>
          <p:cNvSpPr>
            <a:spLocks noGrp="1"/>
          </p:cNvSpPr>
          <p:nvPr>
            <p:ph type="ftr" sz="quarter" idx="17"/>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40BF160E-FC2C-48A7-921B-3472529A1B0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0185914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 Title 3 Column">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CA75903-C10D-E747-B877-6804D65E8A30}"/>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0972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3D2FFF47-983C-4CE2-9048-1317EB4F32CB}"/>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6D56EEFB-7FCA-4C8C-BD9A-59CFF6BBA9AB}"/>
              </a:ext>
            </a:extLst>
          </p:cNvPr>
          <p:cNvSpPr>
            <a:spLocks noGrp="1"/>
          </p:cNvSpPr>
          <p:nvPr>
            <p:ph type="dt" sz="half" idx="17"/>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DA095ECF-3404-41BC-B49D-2616D73127C4}"/>
              </a:ext>
            </a:extLst>
          </p:cNvPr>
          <p:cNvSpPr>
            <a:spLocks noGrp="1"/>
          </p:cNvSpPr>
          <p:nvPr>
            <p:ph type="ftr" sz="quarter" idx="18"/>
          </p:nvPr>
        </p:nvSpPr>
        <p:spPr/>
        <p:txBody>
          <a:bodyPr/>
          <a:lstStyle/>
          <a:p>
            <a:r>
              <a:rPr lang="en-US" smtClean="0"/>
              <a:t>Copyright © 2023, Oracle and/or its affiliates. All rights reserved   </a:t>
            </a:r>
            <a:endParaRPr lang="en-US" dirty="0"/>
          </a:p>
        </p:txBody>
      </p:sp>
      <p:sp>
        <p:nvSpPr>
          <p:cNvPr id="7" name="Slide Number Placeholder 6">
            <a:extLst>
              <a:ext uri="{FF2B5EF4-FFF2-40B4-BE49-F238E27FC236}">
                <a16:creationId xmlns:a16="http://schemas.microsoft.com/office/drawing/2014/main" id="{54F9C599-3545-4260-BC77-88BD7619A101}"/>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7106067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ark - Title 3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DCCF0BD7-85D3-194F-9793-E38DD2B8F75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4263415" y="161033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4456971"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7951511" y="1610335"/>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8145067" y="1609725"/>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8150D675-D1C2-4EC5-AC43-361941EAF0BF}"/>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933D1004-DEA1-4BAF-97C2-F49A471F4E4F}"/>
              </a:ext>
            </a:extLst>
          </p:cNvPr>
          <p:cNvSpPr>
            <a:spLocks noGrp="1"/>
          </p:cNvSpPr>
          <p:nvPr>
            <p:ph type="dt" sz="half" idx="17"/>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88C7C943-7B6D-4881-926B-CD58E0F2AC11}"/>
              </a:ext>
            </a:extLst>
          </p:cNvPr>
          <p:cNvSpPr>
            <a:spLocks noGrp="1"/>
          </p:cNvSpPr>
          <p:nvPr>
            <p:ph type="ftr" sz="quarter" idx="18"/>
          </p:nvPr>
        </p:nvSpPr>
        <p:spPr/>
        <p:txBody>
          <a:bodyPr/>
          <a:lstStyle/>
          <a:p>
            <a:r>
              <a:rPr lang="en-US" smtClean="0"/>
              <a:t>Copyright © 2023, Oracle and/or its affiliates. All rights reserved   </a:t>
            </a:r>
            <a:endParaRPr lang="en-US" dirty="0"/>
          </a:p>
        </p:txBody>
      </p:sp>
      <p:sp>
        <p:nvSpPr>
          <p:cNvPr id="7" name="Slide Number Placeholder 6">
            <a:extLst>
              <a:ext uri="{FF2B5EF4-FFF2-40B4-BE49-F238E27FC236}">
                <a16:creationId xmlns:a16="http://schemas.microsoft.com/office/drawing/2014/main" id="{A6963952-CC43-4F63-8DDF-47B0F4512883}"/>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665286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ight - Title/Subtitle 3 Column">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D922B281-CE8B-4E47-889A-38B9D11BA0A8}"/>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4"/>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4"/>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226210A-4112-4730-8F81-3CAE5C391FDB}"/>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6CAD3E0A-0143-42FC-B8B6-EBC1FF990000}"/>
              </a:ext>
            </a:extLst>
          </p:cNvPr>
          <p:cNvSpPr>
            <a:spLocks noGrp="1"/>
          </p:cNvSpPr>
          <p:nvPr>
            <p:ph type="dt" sz="half" idx="17"/>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7D46B54D-91F2-4210-9BEA-3B59824207D9}"/>
              </a:ext>
            </a:extLst>
          </p:cNvPr>
          <p:cNvSpPr>
            <a:spLocks noGrp="1"/>
          </p:cNvSpPr>
          <p:nvPr>
            <p:ph type="ftr" sz="quarter" idx="18"/>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F0900B02-4438-4597-85D3-D93A97B1546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0044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rk - Title/Subtitle 3 Column">
    <p:bg>
      <p:bgRef idx="1001">
        <a:schemeClr val="bg1"/>
      </p:bgRef>
    </p:bg>
    <p:spTree>
      <p:nvGrpSpPr>
        <p:cNvPr id="1" name=""/>
        <p:cNvGrpSpPr/>
        <p:nvPr/>
      </p:nvGrpSpPr>
      <p:grpSpPr>
        <a:xfrm>
          <a:off x="0" y="0"/>
          <a:ext cx="0" cy="0"/>
          <a:chOff x="0" y="0"/>
          <a:chExt cx="0" cy="0"/>
        </a:xfrm>
      </p:grpSpPr>
      <p:pic>
        <p:nvPicPr>
          <p:cNvPr id="13" name="Cloud">
            <a:extLst>
              <a:ext uri="{FF2B5EF4-FFF2-40B4-BE49-F238E27FC236}">
                <a16:creationId xmlns:a16="http://schemas.microsoft.com/office/drawing/2014/main" id="{B017591D-9CE6-7446-94B7-8CEEEAF691E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4261915"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4456083"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7951236"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8145405" y="1609726"/>
            <a:ext cx="330098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6E60902A-4CDA-482D-90DF-ECACF1930986}"/>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E77E4DB8-9644-4581-BEED-809BCD3EA9C1}"/>
              </a:ext>
            </a:extLst>
          </p:cNvPr>
          <p:cNvSpPr>
            <a:spLocks noGrp="1"/>
          </p:cNvSpPr>
          <p:nvPr>
            <p:ph type="dt" sz="half" idx="17"/>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FF0DBBB3-F562-4D09-B7E5-45C9C98CE1B5}"/>
              </a:ext>
            </a:extLst>
          </p:cNvPr>
          <p:cNvSpPr>
            <a:spLocks noGrp="1"/>
          </p:cNvSpPr>
          <p:nvPr>
            <p:ph type="ftr" sz="quarter" idx="18"/>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8FC14E1F-DA7F-492C-AFEB-BC17569A9002}"/>
              </a:ext>
            </a:extLst>
          </p:cNvPr>
          <p:cNvSpPr>
            <a:spLocks noGrp="1"/>
          </p:cNvSpPr>
          <p:nvPr>
            <p:ph type="sldNum" sz="quarter" idx="1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2942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 Title 4 Column">
    <p:bg>
      <p:bgRef idx="1001">
        <a:schemeClr val="bg1"/>
      </p:bgRef>
    </p:bg>
    <p:spTree>
      <p:nvGrpSpPr>
        <p:cNvPr id="1" name=""/>
        <p:cNvGrpSpPr/>
        <p:nvPr/>
      </p:nvGrpSpPr>
      <p:grpSpPr>
        <a:xfrm>
          <a:off x="0" y="0"/>
          <a:ext cx="0" cy="0"/>
          <a:chOff x="0" y="0"/>
          <a:chExt cx="0" cy="0"/>
        </a:xfrm>
      </p:grpSpPr>
      <p:pic>
        <p:nvPicPr>
          <p:cNvPr id="20" name="Cloud">
            <a:extLst>
              <a:ext uri="{FF2B5EF4-FFF2-40B4-BE49-F238E27FC236}">
                <a16:creationId xmlns:a16="http://schemas.microsoft.com/office/drawing/2014/main" id="{403EA880-91CB-2F4A-BC00-A9353851358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590159"/>
            <a:ext cx="0" cy="4525997"/>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590159"/>
            <a:ext cx="0" cy="4525997"/>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589524"/>
            <a:ext cx="2478024" cy="452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E665C0AC-7132-4356-88D4-79E4A49B2CE4}"/>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A131A1D-D1FF-4A37-8531-B67D54ED466D}"/>
              </a:ext>
            </a:extLst>
          </p:cNvPr>
          <p:cNvSpPr>
            <a:spLocks noGrp="1"/>
          </p:cNvSpPr>
          <p:nvPr>
            <p:ph type="dt" sz="half" idx="1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C8EC9026-CA1C-465B-ADD5-AE1F9B7A0775}"/>
              </a:ext>
            </a:extLst>
          </p:cNvPr>
          <p:cNvSpPr>
            <a:spLocks noGrp="1"/>
          </p:cNvSpPr>
          <p:nvPr>
            <p:ph type="ftr" sz="quarter" idx="19"/>
          </p:nvPr>
        </p:nvSpPr>
        <p:spPr/>
        <p:txBody>
          <a:bodyPr/>
          <a:lstStyle/>
          <a:p>
            <a:r>
              <a:rPr lang="en-US" smtClean="0"/>
              <a:t>Copyright © 2023, Oracle and/or its affiliates. All rights reserved   </a:t>
            </a:r>
            <a:endParaRPr lang="en-US" dirty="0"/>
          </a:p>
        </p:txBody>
      </p:sp>
      <p:sp>
        <p:nvSpPr>
          <p:cNvPr id="7" name="Slide Number Placeholder 6">
            <a:extLst>
              <a:ext uri="{FF2B5EF4-FFF2-40B4-BE49-F238E27FC236}">
                <a16:creationId xmlns:a16="http://schemas.microsoft.com/office/drawing/2014/main" id="{13064CFB-254B-4876-8556-026D173672E6}"/>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49159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 Title 4 Column">
    <p:bg>
      <p:bgRef idx="1001">
        <a:schemeClr val="bg1"/>
      </p:bgRef>
    </p:bg>
    <p:spTree>
      <p:nvGrpSpPr>
        <p:cNvPr id="1" name=""/>
        <p:cNvGrpSpPr/>
        <p:nvPr/>
      </p:nvGrpSpPr>
      <p:grpSpPr>
        <a:xfrm>
          <a:off x="0" y="0"/>
          <a:ext cx="0" cy="0"/>
          <a:chOff x="0" y="0"/>
          <a:chExt cx="0" cy="0"/>
        </a:xfrm>
      </p:grpSpPr>
      <p:pic>
        <p:nvPicPr>
          <p:cNvPr id="14" name="Cloud">
            <a:extLst>
              <a:ext uri="{FF2B5EF4-FFF2-40B4-BE49-F238E27FC236}">
                <a16:creationId xmlns:a16="http://schemas.microsoft.com/office/drawing/2014/main" id="{6D31D0E4-AF4F-A542-A6E3-8EBAA9F1BC6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Column Divider" descr="Column Divider">
            <a:extLst>
              <a:ext uri="{FF2B5EF4-FFF2-40B4-BE49-F238E27FC236}">
                <a16:creationId xmlns:a16="http://schemas.microsoft.com/office/drawing/2014/main" id="{B228B4F2-5D6F-42F4-B132-F908BB527268}"/>
              </a:ext>
            </a:extLst>
          </p:cNvPr>
          <p:cNvCxnSpPr>
            <a:cxnSpLocks/>
          </p:cNvCxnSpPr>
          <p:nvPr userDrawn="1"/>
        </p:nvCxnSpPr>
        <p:spPr>
          <a:xfrm>
            <a:off x="3374450" y="1609209"/>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Content 2">
            <a:extLst>
              <a:ext uri="{FF2B5EF4-FFF2-40B4-BE49-F238E27FC236}">
                <a16:creationId xmlns:a16="http://schemas.microsoft.com/office/drawing/2014/main" id="{B35B41AC-36CF-4A0C-BED4-7D06B0F6E2ED}"/>
              </a:ext>
            </a:extLst>
          </p:cNvPr>
          <p:cNvSpPr>
            <a:spLocks noGrp="1"/>
          </p:cNvSpPr>
          <p:nvPr>
            <p:ph sz="quarter" idx="16"/>
          </p:nvPr>
        </p:nvSpPr>
        <p:spPr>
          <a:xfrm>
            <a:off x="3502001"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Column Divider 2" descr="Column Divider">
            <a:extLst>
              <a:ext uri="{FF2B5EF4-FFF2-40B4-BE49-F238E27FC236}">
                <a16:creationId xmlns:a16="http://schemas.microsoft.com/office/drawing/2014/main" id="{43000B2C-7C76-4F07-AF50-5F3019C384BC}"/>
              </a:ext>
            </a:extLst>
          </p:cNvPr>
          <p:cNvCxnSpPr>
            <a:cxnSpLocks/>
          </p:cNvCxnSpPr>
          <p:nvPr userDrawn="1"/>
        </p:nvCxnSpPr>
        <p:spPr>
          <a:xfrm>
            <a:off x="6107576"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3">
            <a:extLst>
              <a:ext uri="{FF2B5EF4-FFF2-40B4-BE49-F238E27FC236}">
                <a16:creationId xmlns:a16="http://schemas.microsoft.com/office/drawing/2014/main" id="{22A9895A-06CA-46D6-B3EB-7038E6493585}"/>
              </a:ext>
            </a:extLst>
          </p:cNvPr>
          <p:cNvSpPr>
            <a:spLocks noGrp="1"/>
          </p:cNvSpPr>
          <p:nvPr>
            <p:ph sz="quarter" idx="15"/>
          </p:nvPr>
        </p:nvSpPr>
        <p:spPr>
          <a:xfrm>
            <a:off x="6235127"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9" name="Column Divider 3" descr="Column Divider">
            <a:extLst>
              <a:ext uri="{FF2B5EF4-FFF2-40B4-BE49-F238E27FC236}">
                <a16:creationId xmlns:a16="http://schemas.microsoft.com/office/drawing/2014/main" id="{0379F816-270D-4D0F-8838-510AA3E97C28}"/>
              </a:ext>
            </a:extLst>
          </p:cNvPr>
          <p:cNvCxnSpPr>
            <a:cxnSpLocks/>
          </p:cNvCxnSpPr>
          <p:nvPr userDrawn="1"/>
        </p:nvCxnSpPr>
        <p:spPr>
          <a:xfrm>
            <a:off x="8840702" y="1609209"/>
            <a:ext cx="0" cy="4507992"/>
          </a:xfrm>
          <a:prstGeom prst="line">
            <a:avLst/>
          </a:prstGeom>
          <a:ln w="19050" cap="flat">
            <a:solidFill>
              <a:srgbClr val="8B8580">
                <a:alpha val="24706"/>
              </a:srgbClr>
            </a:solidFill>
            <a:prstDash val="solid"/>
          </a:ln>
        </p:spPr>
        <p:style>
          <a:lnRef idx="1">
            <a:schemeClr val="accent1"/>
          </a:lnRef>
          <a:fillRef idx="0">
            <a:schemeClr val="accent1"/>
          </a:fillRef>
          <a:effectRef idx="0">
            <a:schemeClr val="accent1"/>
          </a:effectRef>
          <a:fontRef idx="minor">
            <a:schemeClr val="tx1"/>
          </a:fontRef>
        </p:style>
      </p:cxnSp>
      <p:sp>
        <p:nvSpPr>
          <p:cNvPr id="15" name="Content 4">
            <a:extLst>
              <a:ext uri="{FF2B5EF4-FFF2-40B4-BE49-F238E27FC236}">
                <a16:creationId xmlns:a16="http://schemas.microsoft.com/office/drawing/2014/main" id="{4FB98D34-E09D-43FC-9515-8F7C37635BFF}"/>
              </a:ext>
            </a:extLst>
          </p:cNvPr>
          <p:cNvSpPr>
            <a:spLocks noGrp="1"/>
          </p:cNvSpPr>
          <p:nvPr>
            <p:ph sz="quarter" idx="17"/>
          </p:nvPr>
        </p:nvSpPr>
        <p:spPr>
          <a:xfrm>
            <a:off x="8968254" y="1608575"/>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2AA814CE-3331-469B-8BE8-853F42A0346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52F26386-047A-407D-BEE4-BF9BC2C4C09F}"/>
              </a:ext>
            </a:extLst>
          </p:cNvPr>
          <p:cNvSpPr>
            <a:spLocks noGrp="1"/>
          </p:cNvSpPr>
          <p:nvPr>
            <p:ph type="dt" sz="half" idx="1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D15A8344-82CB-496F-8690-72CF339725D6}"/>
              </a:ext>
            </a:extLst>
          </p:cNvPr>
          <p:cNvSpPr>
            <a:spLocks noGrp="1"/>
          </p:cNvSpPr>
          <p:nvPr>
            <p:ph type="ftr" sz="quarter" idx="19"/>
          </p:nvPr>
        </p:nvSpPr>
        <p:spPr/>
        <p:txBody>
          <a:bodyPr/>
          <a:lstStyle/>
          <a:p>
            <a:r>
              <a:rPr lang="en-US" smtClean="0"/>
              <a:t>Copyright © 2023, Oracle and/or its affiliates. All rights reserved   </a:t>
            </a:r>
            <a:endParaRPr lang="en-US" dirty="0"/>
          </a:p>
        </p:txBody>
      </p:sp>
      <p:sp>
        <p:nvSpPr>
          <p:cNvPr id="7" name="Slide Number Placeholder 6">
            <a:extLst>
              <a:ext uri="{FF2B5EF4-FFF2-40B4-BE49-F238E27FC236}">
                <a16:creationId xmlns:a16="http://schemas.microsoft.com/office/drawing/2014/main" id="{856EBA4F-FCB4-4B89-BEA0-1B33D86D6DE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821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ight - Title/Subtitle 4 Column">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DE68A64E-9177-1E41-B02B-9C94A30A0314}"/>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667"/>
            <a:ext cx="0" cy="4508050"/>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5"/>
            <a:ext cx="2478024" cy="45069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72191157-EC2D-4417-9959-2EA7D1DAFF5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2388CBD-B05C-4885-A081-172C87DCAD84}"/>
              </a:ext>
            </a:extLst>
          </p:cNvPr>
          <p:cNvSpPr>
            <a:spLocks noGrp="1"/>
          </p:cNvSpPr>
          <p:nvPr>
            <p:ph type="dt" sz="half" idx="18"/>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3CE56F53-8C5C-4F85-9969-353868B64B25}"/>
              </a:ext>
            </a:extLst>
          </p:cNvPr>
          <p:cNvSpPr>
            <a:spLocks noGrp="1"/>
          </p:cNvSpPr>
          <p:nvPr>
            <p:ph type="ftr" sz="quarter" idx="19"/>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589360B9-A253-468B-B3D3-70CC43B07468}"/>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338064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rk - Title/Subtitle 4 Column">
    <p:bg>
      <p:bgRef idx="1001">
        <a:schemeClr val="bg1"/>
      </p:bgRef>
    </p:bg>
    <p:spTree>
      <p:nvGrpSpPr>
        <p:cNvPr id="1" name=""/>
        <p:cNvGrpSpPr/>
        <p:nvPr/>
      </p:nvGrpSpPr>
      <p:grpSpPr>
        <a:xfrm>
          <a:off x="0" y="0"/>
          <a:ext cx="0" cy="0"/>
          <a:chOff x="0" y="0"/>
          <a:chExt cx="0" cy="0"/>
        </a:xfrm>
      </p:grpSpPr>
      <p:pic>
        <p:nvPicPr>
          <p:cNvPr id="17" name="Cloud">
            <a:extLst>
              <a:ext uri="{FF2B5EF4-FFF2-40B4-BE49-F238E27FC236}">
                <a16:creationId xmlns:a16="http://schemas.microsoft.com/office/drawing/2014/main" id="{6F66DACA-117A-D443-A12C-B547719EC02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3373924"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3503061"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3" name="Column Divider 2" descr="Column Divider">
            <a:extLst>
              <a:ext uri="{FF2B5EF4-FFF2-40B4-BE49-F238E27FC236}">
                <a16:creationId xmlns:a16="http://schemas.microsoft.com/office/drawing/2014/main" id="{A70D9BB7-9BB9-40BD-84D2-8EE238E044D3}"/>
              </a:ext>
            </a:extLst>
          </p:cNvPr>
          <p:cNvCxnSpPr>
            <a:cxnSpLocks/>
          </p:cNvCxnSpPr>
          <p:nvPr userDrawn="1"/>
        </p:nvCxnSpPr>
        <p:spPr>
          <a:xfrm>
            <a:off x="6110222"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1" name="Content 3">
            <a:extLst>
              <a:ext uri="{FF2B5EF4-FFF2-40B4-BE49-F238E27FC236}">
                <a16:creationId xmlns:a16="http://schemas.microsoft.com/office/drawing/2014/main" id="{58EF7396-F6CE-404A-B85F-455D3F5341AE}"/>
              </a:ext>
            </a:extLst>
          </p:cNvPr>
          <p:cNvSpPr>
            <a:spLocks noGrp="1"/>
          </p:cNvSpPr>
          <p:nvPr>
            <p:ph sz="quarter" idx="16"/>
          </p:nvPr>
        </p:nvSpPr>
        <p:spPr>
          <a:xfrm>
            <a:off x="62393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3" descr="Column Divider">
            <a:extLst>
              <a:ext uri="{FF2B5EF4-FFF2-40B4-BE49-F238E27FC236}">
                <a16:creationId xmlns:a16="http://schemas.microsoft.com/office/drawing/2014/main" id="{BE2D13B4-3BF3-4416-B638-87C59A2973BB}"/>
              </a:ext>
            </a:extLst>
          </p:cNvPr>
          <p:cNvCxnSpPr>
            <a:cxnSpLocks/>
          </p:cNvCxnSpPr>
          <p:nvPr userDrawn="1"/>
        </p:nvCxnSpPr>
        <p:spPr>
          <a:xfrm>
            <a:off x="8846520" y="160972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4" name="Content 4">
            <a:extLst>
              <a:ext uri="{FF2B5EF4-FFF2-40B4-BE49-F238E27FC236}">
                <a16:creationId xmlns:a16="http://schemas.microsoft.com/office/drawing/2014/main" id="{687CB06A-9B62-47DB-BA7A-177E12DFB17E}"/>
              </a:ext>
            </a:extLst>
          </p:cNvPr>
          <p:cNvSpPr>
            <a:spLocks noGrp="1"/>
          </p:cNvSpPr>
          <p:nvPr>
            <p:ph sz="quarter" idx="17"/>
          </p:nvPr>
        </p:nvSpPr>
        <p:spPr>
          <a:xfrm>
            <a:off x="8975659" y="1609726"/>
            <a:ext cx="247802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467A894-8EF4-484B-BF49-DF2E9F970DE5}"/>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CE422C40-A387-420C-B07A-9F6BE08313A1}"/>
              </a:ext>
            </a:extLst>
          </p:cNvPr>
          <p:cNvSpPr>
            <a:spLocks noGrp="1"/>
          </p:cNvSpPr>
          <p:nvPr>
            <p:ph type="dt" sz="half" idx="18"/>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7550E71C-CB99-4BD4-8252-ED7D062329F5}"/>
              </a:ext>
            </a:extLst>
          </p:cNvPr>
          <p:cNvSpPr>
            <a:spLocks noGrp="1"/>
          </p:cNvSpPr>
          <p:nvPr>
            <p:ph type="ftr" sz="quarter" idx="19"/>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FD33CF2B-9E35-4547-8232-5DE4CC57C302}"/>
              </a:ext>
            </a:extLst>
          </p:cNvPr>
          <p:cNvSpPr>
            <a:spLocks noGrp="1"/>
          </p:cNvSpPr>
          <p:nvPr>
            <p:ph type="sldNum" sz="quarter" idx="2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212601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ight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A646CDE3-61DE-5F4A-A6EA-E5FECEFF07E8}"/>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Drag picture to placeholder or click icon to add</a:t>
            </a:r>
            <a:endParaRPr lang="en-US" dirty="0"/>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E3EED3DC-3691-46BD-9B48-E2C270C741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8BE0263-5FD6-4DE6-B9D0-79EF81804AF3}"/>
              </a:ext>
            </a:extLst>
          </p:cNvPr>
          <p:cNvSpPr>
            <a:spLocks noGrp="1"/>
          </p:cNvSpPr>
          <p:nvPr>
            <p:ph type="dt" sz="half" idx="27"/>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FC6C050F-728D-4BEF-B207-F42452F3527D}"/>
              </a:ext>
            </a:extLst>
          </p:cNvPr>
          <p:cNvSpPr>
            <a:spLocks noGrp="1"/>
          </p:cNvSpPr>
          <p:nvPr>
            <p:ph type="ftr" sz="quarter" idx="28"/>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BD446726-6BED-4C16-B2F2-97FDB0765DB8}"/>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611327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ight - Title 1 Column">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14698CB0-77BC-6148-8112-EFC83C0F580B}"/>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7" name="Content Placeholder 6">
            <a:extLst>
              <a:ext uri="{FF2B5EF4-FFF2-40B4-BE49-F238E27FC236}">
                <a16:creationId xmlns:a16="http://schemas.microsoft.com/office/drawing/2014/main" id="{07A30E9B-4EB7-4882-9E42-67210E9CC0B4}"/>
              </a:ext>
            </a:extLst>
          </p:cNvPr>
          <p:cNvSpPr>
            <a:spLocks noGrp="1"/>
          </p:cNvSpPr>
          <p:nvPr>
            <p:ph sz="quarter" idx="13"/>
          </p:nvPr>
        </p:nvSpPr>
        <p:spPr>
          <a:xfrm>
            <a:off x="771525" y="1600200"/>
            <a:ext cx="10677525" cy="4507992"/>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a:extLst>
              <a:ext uri="{FF2B5EF4-FFF2-40B4-BE49-F238E27FC236}">
                <a16:creationId xmlns:a16="http://schemas.microsoft.com/office/drawing/2014/main" id="{35CB6F3B-CCE4-4193-8EAA-C4A6D27C7DAD}"/>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2131DBF8-F618-4198-88BA-FD1569B2979A}"/>
              </a:ext>
            </a:extLst>
          </p:cNvPr>
          <p:cNvSpPr>
            <a:spLocks noGrp="1"/>
          </p:cNvSpPr>
          <p:nvPr>
            <p:ph type="dt" sz="half" idx="14"/>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158AA26E-E9A4-4CE1-9157-28062D2322ED}"/>
              </a:ext>
            </a:extLst>
          </p:cNvPr>
          <p:cNvSpPr>
            <a:spLocks noGrp="1"/>
          </p:cNvSpPr>
          <p:nvPr>
            <p:ph type="ftr" sz="quarter" idx="15"/>
          </p:nvPr>
        </p:nvSpPr>
        <p:spPr/>
        <p:txBody>
          <a:bodyPr/>
          <a:lstStyle/>
          <a:p>
            <a:r>
              <a:rPr lang="en-US" smtClean="0"/>
              <a:t>Copyright © 2023, Oracle and/or its affiliates. All rights reserved   </a:t>
            </a:r>
            <a:endParaRPr lang="en-US" dirty="0"/>
          </a:p>
        </p:txBody>
      </p:sp>
      <p:sp>
        <p:nvSpPr>
          <p:cNvPr id="4" name="Slide Number Placeholder 3">
            <a:extLst>
              <a:ext uri="{FF2B5EF4-FFF2-40B4-BE49-F238E27FC236}">
                <a16:creationId xmlns:a16="http://schemas.microsoft.com/office/drawing/2014/main" id="{0FB3DA01-00EF-4B14-8325-24C1135260F9}"/>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7756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 Title Quad Infographic">
    <p:bg>
      <p:bgRef idx="1001">
        <a:schemeClr val="bg1"/>
      </p:bgRef>
    </p:bg>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307F0167-116B-4B46-AC07-0CF33541BDB4}"/>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8875" y="1609209"/>
            <a:ext cx="1618488" cy="1618488"/>
          </a:xfrm>
          <a:prstGeom prst="rect">
            <a:avLst/>
          </a:prstGeom>
        </p:spPr>
        <p:txBody>
          <a:bodyPr/>
          <a:lstStyle/>
          <a:p>
            <a:r>
              <a:rPr lang="en-US"/>
              <a:t>Drag picture to placeholder or click icon to add</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209"/>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209"/>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8875" y="4240646"/>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0646"/>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0646"/>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083207C4-681D-4388-B80E-EE2FA349AF02}"/>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EC3EB1D7-DB39-4B87-83A2-C41A68F7435E}"/>
              </a:ext>
            </a:extLst>
          </p:cNvPr>
          <p:cNvSpPr>
            <a:spLocks noGrp="1"/>
          </p:cNvSpPr>
          <p:nvPr>
            <p:ph type="dt" sz="half" idx="27"/>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ABD1DB1E-E699-4B1A-BFD3-5F9D0BCDB864}"/>
              </a:ext>
            </a:extLst>
          </p:cNvPr>
          <p:cNvSpPr>
            <a:spLocks noGrp="1"/>
          </p:cNvSpPr>
          <p:nvPr>
            <p:ph type="ftr" sz="quarter" idx="28"/>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6CF2DF93-F6AF-4392-A308-BFC8349686D0}"/>
              </a:ext>
            </a:extLst>
          </p:cNvPr>
          <p:cNvSpPr>
            <a:spLocks noGrp="1"/>
          </p:cNvSpPr>
          <p:nvPr>
            <p:ph type="sldNum" sz="quarter" idx="29"/>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754803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Light - Numbered Outline">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31372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10687050"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04184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Light - Numbered Outline 2 Column">
    <p:bg>
      <p:bgPr>
        <a:solidFill>
          <a:schemeClr val="bg1"/>
        </a:solidFill>
        <a:effectLst/>
      </p:bgPr>
    </p:bg>
    <p:spTree>
      <p:nvGrpSpPr>
        <p:cNvPr id="1" name=""/>
        <p:cNvGrpSpPr/>
        <p:nvPr/>
      </p:nvGrpSpPr>
      <p:grpSpPr>
        <a:xfrm>
          <a:off x="0" y="0"/>
          <a:ext cx="0" cy="0"/>
          <a:chOff x="0" y="0"/>
          <a:chExt cx="0" cy="0"/>
        </a:xfrm>
      </p:grpSpPr>
      <p:pic>
        <p:nvPicPr>
          <p:cNvPr id="28" name="Cloud">
            <a:extLst>
              <a:ext uri="{FF2B5EF4-FFF2-40B4-BE49-F238E27FC236}">
                <a16:creationId xmlns:a16="http://schemas.microsoft.com/office/drawing/2014/main" id="{3CFD71AD-DED9-6542-9425-0CD364D0453C}"/>
              </a:ext>
              <a:ext uri="{C183D7F6-B498-43B3-948B-1728B52AA6E4}">
                <adec:decorative xmlns=""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552282" y="4403039"/>
            <a:ext cx="6133750"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93AB42C3-C7C2-47CD-8E87-C5D5963E7A0E}"/>
              </a:ext>
            </a:extLst>
          </p:cNvPr>
          <p:cNvSpPr>
            <a:spLocks noGrp="1"/>
          </p:cNvSpPr>
          <p:nvPr>
            <p:ph type="body" sz="quarter" idx="48"/>
          </p:nvPr>
        </p:nvSpPr>
        <p:spPr>
          <a:xfrm>
            <a:off x="6364986" y="1609724"/>
            <a:ext cx="5084064" cy="4505325"/>
          </a:xfrm>
          <a:noFill/>
        </p:spPr>
        <p:txBody>
          <a:bodyPr vert="horz" lIns="0" tIns="0" rIns="0" bIns="0" rtlCol="0">
            <a:noAutofit/>
          </a:bodyPr>
          <a:lstStyle>
            <a:lvl1pPr marL="365125" indent="-365125">
              <a:buClr>
                <a:schemeClr val="accent5"/>
              </a:buClr>
              <a:buFont typeface="+mj-lt"/>
              <a:buAutoNum type="arabicPeriod"/>
              <a:defRPr lang="en-US" dirty="0"/>
            </a:lvl1pPr>
            <a:lvl2pPr marL="548640">
              <a:defRPr lang="en-US" dirty="0"/>
            </a:lvl2pPr>
            <a:lvl3pPr marL="731520">
              <a:defRPr lang="en-US" dirty="0"/>
            </a:lvl3pPr>
            <a:lvl4pPr marL="914400">
              <a:defRPr lang="en-US" dirty="0"/>
            </a:lvl4pPr>
            <a:lvl5pPr marL="109728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720599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EFF16796-4E17-4FE8-979C-14D949353660}"/>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552283" y="4403039"/>
            <a:ext cx="6133748" cy="1695012"/>
          </a:xfrm>
          <a:prstGeom prst="rect">
            <a:avLst/>
          </a:prstGeom>
        </p:spPr>
      </p:pic>
      <p:sp>
        <p:nvSpPr>
          <p:cNvPr id="4" name="Text Placeholder 3">
            <a:extLst>
              <a:ext uri="{FF2B5EF4-FFF2-40B4-BE49-F238E27FC236}">
                <a16:creationId xmlns:a16="http://schemas.microsoft.com/office/drawing/2014/main" id="{0CACCDE9-9415-4B6A-88C5-02BDAA76AAC8}"/>
              </a:ext>
            </a:extLst>
          </p:cNvPr>
          <p:cNvSpPr>
            <a:spLocks noGrp="1"/>
          </p:cNvSpPr>
          <p:nvPr>
            <p:ph type="body" sz="quarter" idx="43"/>
          </p:nvPr>
        </p:nvSpPr>
        <p:spPr>
          <a:xfrm>
            <a:off x="762000"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a:extLst>
              <a:ext uri="{FF2B5EF4-FFF2-40B4-BE49-F238E27FC236}">
                <a16:creationId xmlns:a16="http://schemas.microsoft.com/office/drawing/2014/main" id="{9C807732-3520-4DBF-9B75-86BA2E562DF0}"/>
              </a:ext>
            </a:extLst>
          </p:cNvPr>
          <p:cNvSpPr>
            <a:spLocks noGrp="1"/>
          </p:cNvSpPr>
          <p:nvPr>
            <p:ph type="title" hasCustomPrompt="1"/>
          </p:nvPr>
        </p:nvSpPr>
        <p:spPr/>
        <p:txBody>
          <a:bodyPr/>
          <a:lstStyle>
            <a:lvl1pPr>
              <a:defRPr>
                <a:solidFill>
                  <a:schemeClr val="bg1"/>
                </a:solidFill>
              </a:defRPr>
            </a:lvl1pPr>
          </a:lstStyle>
          <a:p>
            <a:r>
              <a:rPr lang="en-US" dirty="0"/>
              <a:t>Title</a:t>
            </a:r>
          </a:p>
        </p:txBody>
      </p:sp>
      <p:sp>
        <p:nvSpPr>
          <p:cNvPr id="3" name="Date Placeholder 2">
            <a:extLst>
              <a:ext uri="{FF2B5EF4-FFF2-40B4-BE49-F238E27FC236}">
                <a16:creationId xmlns:a16="http://schemas.microsoft.com/office/drawing/2014/main" id="{2BF46362-5F33-4F04-9B32-535D333E29C7}"/>
              </a:ext>
            </a:extLst>
          </p:cNvPr>
          <p:cNvSpPr>
            <a:spLocks noGrp="1"/>
          </p:cNvSpPr>
          <p:nvPr>
            <p:ph type="dt" sz="half" idx="45"/>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D4561260-593D-4AD6-A0E4-834F8BAAC63D}"/>
              </a:ext>
            </a:extLst>
          </p:cNvPr>
          <p:cNvSpPr>
            <a:spLocks noGrp="1"/>
          </p:cNvSpPr>
          <p:nvPr>
            <p:ph type="ftr" sz="quarter" idx="46"/>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B9B71F68-88E7-48F0-B084-32D91B0A0BEB}"/>
              </a:ext>
            </a:extLst>
          </p:cNvPr>
          <p:cNvSpPr>
            <a:spLocks noGrp="1"/>
          </p:cNvSpPr>
          <p:nvPr>
            <p:ph type="sldNum" sz="quarter" idx="47"/>
          </p:nvPr>
        </p:nvSpPr>
        <p:spPr/>
        <p:txBody>
          <a:bodyPr/>
          <a:lstStyle/>
          <a:p>
            <a:fld id="{345D60D9-5372-5F40-9443-0F9AE5BDC3C8}" type="slidenum">
              <a:rPr lang="en-US" smtClean="0"/>
              <a:pPr/>
              <a:t>‹#›</a:t>
            </a:fld>
            <a:endParaRPr lang="en-US" dirty="0"/>
          </a:p>
        </p:txBody>
      </p:sp>
      <p:sp>
        <p:nvSpPr>
          <p:cNvPr id="9" name="Text Placeholder 3">
            <a:extLst>
              <a:ext uri="{FF2B5EF4-FFF2-40B4-BE49-F238E27FC236}">
                <a16:creationId xmlns:a16="http://schemas.microsoft.com/office/drawing/2014/main" id="{65B0AED4-660C-4741-9A22-50FB3CA4ABA7}"/>
              </a:ext>
            </a:extLst>
          </p:cNvPr>
          <p:cNvSpPr>
            <a:spLocks noGrp="1"/>
          </p:cNvSpPr>
          <p:nvPr>
            <p:ph type="body" sz="quarter" idx="48"/>
          </p:nvPr>
        </p:nvSpPr>
        <p:spPr>
          <a:xfrm>
            <a:off x="6366095" y="1609724"/>
            <a:ext cx="5084064" cy="4505325"/>
          </a:xfrm>
          <a:noFill/>
        </p:spPr>
        <p:txBody>
          <a:bodyPr vert="horz" lIns="0" tIns="0" rIns="0" bIns="0" rtlCol="0">
            <a:noAutofit/>
          </a:bodyPr>
          <a:lstStyle>
            <a:lvl1pPr marL="0" indent="-365760">
              <a:buClr>
                <a:schemeClr val="accent6"/>
              </a:buClr>
              <a:buFont typeface="+mj-lt"/>
              <a:buAutoNum type="arabicPeriod"/>
              <a:defRPr lang="en-US" dirty="0">
                <a:solidFill>
                  <a:schemeClr val="bg1"/>
                </a:solidFill>
              </a:defRPr>
            </a:lvl1pPr>
            <a:lvl2pPr marL="548640">
              <a:defRPr lang="en-US" dirty="0">
                <a:solidFill>
                  <a:schemeClr val="bg1"/>
                </a:solidFill>
              </a:defRPr>
            </a:lvl2pPr>
            <a:lvl3pPr marL="731520">
              <a:defRPr lang="en-US" dirty="0">
                <a:solidFill>
                  <a:schemeClr val="bg1"/>
                </a:solidFill>
              </a:defRPr>
            </a:lvl3pPr>
            <a:lvl4pPr marL="914400">
              <a:defRPr lang="en-US" dirty="0">
                <a:solidFill>
                  <a:schemeClr val="bg1"/>
                </a:solidFill>
              </a:defRPr>
            </a:lvl4pPr>
            <a:lvl5pPr marL="1097280">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366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ight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2836A0A9-B46B-8E44-BD88-E6FFEC5F942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Drag picture to placeholder or click icon to add</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EA56FC21-9E73-4F6F-9512-715B2F6AE707}"/>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80A4CAAD-4985-4FFF-BE24-1873DC385CA6}"/>
              </a:ext>
            </a:extLst>
          </p:cNvPr>
          <p:cNvSpPr>
            <a:spLocks noGrp="1"/>
          </p:cNvSpPr>
          <p:nvPr>
            <p:ph type="dt" sz="half" idx="2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9DD6AD3B-D115-41B9-A024-91B560E170AD}"/>
              </a:ext>
            </a:extLst>
          </p:cNvPr>
          <p:cNvSpPr>
            <a:spLocks noGrp="1"/>
          </p:cNvSpPr>
          <p:nvPr>
            <p:ph type="ftr" sz="quarter" idx="29"/>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D5F57306-2538-4D77-8134-400C30C727EE}"/>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446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 Title/Subtitle Quad Infographic">
    <p:bg>
      <p:bgRef idx="1001">
        <a:schemeClr val="bg1"/>
      </p:bgRef>
    </p:bg>
    <p:spTree>
      <p:nvGrpSpPr>
        <p:cNvPr id="1" name=""/>
        <p:cNvGrpSpPr/>
        <p:nvPr/>
      </p:nvGrpSpPr>
      <p:grpSpPr>
        <a:xfrm>
          <a:off x="0" y="0"/>
          <a:ext cx="0" cy="0"/>
          <a:chOff x="0" y="0"/>
          <a:chExt cx="0" cy="0"/>
        </a:xfrm>
      </p:grpSpPr>
      <p:pic>
        <p:nvPicPr>
          <p:cNvPr id="16" name="Cloud">
            <a:extLst>
              <a:ext uri="{FF2B5EF4-FFF2-40B4-BE49-F238E27FC236}">
                <a16:creationId xmlns:a16="http://schemas.microsoft.com/office/drawing/2014/main" id="{A59691D8-12D1-8E4C-8346-D9FD6743C1B6}"/>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33" name="Picture Placeholder 1">
            <a:extLst>
              <a:ext uri="{FF2B5EF4-FFF2-40B4-BE49-F238E27FC236}">
                <a16:creationId xmlns:a16="http://schemas.microsoft.com/office/drawing/2014/main" id="{DC7ED535-9B24-2444-9E27-765F743C79F0}"/>
              </a:ext>
            </a:extLst>
          </p:cNvPr>
          <p:cNvSpPr>
            <a:spLocks noGrp="1"/>
          </p:cNvSpPr>
          <p:nvPr>
            <p:ph type="pic" sz="quarter" idx="23"/>
          </p:nvPr>
        </p:nvSpPr>
        <p:spPr>
          <a:xfrm>
            <a:off x="766763" y="1609725"/>
            <a:ext cx="1618488" cy="1618488"/>
          </a:xfrm>
          <a:prstGeom prst="rect">
            <a:avLst/>
          </a:prstGeom>
        </p:spPr>
        <p:txBody>
          <a:bodyPr/>
          <a:lstStyle/>
          <a:p>
            <a:r>
              <a:rPr lang="en-US"/>
              <a:t>Drag picture to placeholder or click icon to add</a:t>
            </a:r>
          </a:p>
        </p:txBody>
      </p:sp>
      <p:sp>
        <p:nvSpPr>
          <p:cNvPr id="25" name="Text Field 1">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2">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609725"/>
            <a:ext cx="1618488" cy="1618488"/>
          </a:xfrm>
          <a:prstGeom prst="rect">
            <a:avLst/>
          </a:prstGeom>
        </p:spPr>
        <p:txBody>
          <a:bodyPr/>
          <a:lstStyle/>
          <a:p>
            <a:r>
              <a:rPr lang="en-US"/>
              <a:t>Drag picture to placeholder or click icon to add</a:t>
            </a:r>
          </a:p>
        </p:txBody>
      </p:sp>
      <p:sp>
        <p:nvSpPr>
          <p:cNvPr id="31" name="Text Field 2">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609725"/>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3">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6763" y="4241162"/>
            <a:ext cx="1618488" cy="1618488"/>
          </a:xfrm>
          <a:prstGeom prst="rect">
            <a:avLst/>
          </a:prstGeom>
        </p:spPr>
        <p:txBody>
          <a:bodyPr/>
          <a:lstStyle/>
          <a:p>
            <a:r>
              <a:rPr lang="en-US"/>
              <a:t>Drag picture to placeholder or click icon to add</a:t>
            </a:r>
          </a:p>
        </p:txBody>
      </p:sp>
      <p:sp>
        <p:nvSpPr>
          <p:cNvPr id="29" name="Text Field 3">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4">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41162"/>
            <a:ext cx="1618488" cy="1618488"/>
          </a:xfrm>
          <a:prstGeom prst="rect">
            <a:avLst/>
          </a:prstGeom>
        </p:spPr>
        <p:txBody>
          <a:bodyPr/>
          <a:lstStyle/>
          <a:p>
            <a:r>
              <a:rPr lang="en-US"/>
              <a:t>Drag picture to placeholder or click icon to add</a:t>
            </a:r>
          </a:p>
        </p:txBody>
      </p:sp>
      <p:sp>
        <p:nvSpPr>
          <p:cNvPr id="32" name="Text Field 4">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41162"/>
            <a:ext cx="3203704" cy="187324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a:extLst>
              <a:ext uri="{FF2B5EF4-FFF2-40B4-BE49-F238E27FC236}">
                <a16:creationId xmlns:a16="http://schemas.microsoft.com/office/drawing/2014/main" id="{D3F5A0DB-77B7-43EC-848A-C3EEA5F4DC8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1A2928A2-36B1-4B61-82B8-0724A988B968}"/>
              </a:ext>
            </a:extLst>
          </p:cNvPr>
          <p:cNvSpPr>
            <a:spLocks noGrp="1"/>
          </p:cNvSpPr>
          <p:nvPr>
            <p:ph type="dt" sz="half" idx="2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898365B2-9A7D-4291-A052-A65B0C767BBE}"/>
              </a:ext>
            </a:extLst>
          </p:cNvPr>
          <p:cNvSpPr>
            <a:spLocks noGrp="1"/>
          </p:cNvSpPr>
          <p:nvPr>
            <p:ph type="ftr" sz="quarter" idx="29"/>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6761CBF8-87F2-4E8D-9C05-48F5D29D5D78}"/>
              </a:ext>
            </a:extLst>
          </p:cNvPr>
          <p:cNvSpPr>
            <a:spLocks noGrp="1"/>
          </p:cNvSpPr>
          <p:nvPr>
            <p:ph type="sldNum" sz="quarter" idx="3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892348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Blank">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8BD8F955-3E3E-4E6E-A650-C4E0C80495A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pic>
        <p:nvPicPr>
          <p:cNvPr id="6" name="OTag">
            <a:extLst>
              <a:ext uri="{FF2B5EF4-FFF2-40B4-BE49-F238E27FC236}">
                <a16:creationId xmlns:a16="http://schemas.microsoft.com/office/drawing/2014/main" id="{0F682282-A332-4D5C-89F4-38480EC33F4D}"/>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0" name="OTag">
            <a:extLst>
              <a:ext uri="{FF2B5EF4-FFF2-40B4-BE49-F238E27FC236}">
                <a16:creationId xmlns:a16="http://schemas.microsoft.com/office/drawing/2014/main" id="{00F1077A-D301-437A-8CE7-A0EA6CDECB51}"/>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B6E29D2F-E9BE-442D-8048-30D82B0FA2D2}"/>
              </a:ext>
            </a:extLst>
          </p:cNvPr>
          <p:cNvSpPr>
            <a:spLocks noGrp="1"/>
          </p:cNvSpPr>
          <p:nvPr>
            <p:ph type="dt" sz="half" idx="10"/>
          </p:nvPr>
        </p:nvSpPr>
        <p:spPr/>
        <p:txBody>
          <a:bodyPr/>
          <a:lstStyle/>
          <a:p>
            <a:r>
              <a:rPr lang="pt-BR" smtClean="0"/>
              <a:t>[Date]</a:t>
            </a:r>
            <a:endParaRPr lang="en-US" dirty="0"/>
          </a:p>
        </p:txBody>
      </p:sp>
      <p:sp>
        <p:nvSpPr>
          <p:cNvPr id="4" name="Footer Placeholder 3">
            <a:extLst>
              <a:ext uri="{FF2B5EF4-FFF2-40B4-BE49-F238E27FC236}">
                <a16:creationId xmlns:a16="http://schemas.microsoft.com/office/drawing/2014/main" id="{4249E66D-873C-4E3D-B665-952DA3AD6CCF}"/>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5" name="Slide Number Placeholder 4">
            <a:extLst>
              <a:ext uri="{FF2B5EF4-FFF2-40B4-BE49-F238E27FC236}">
                <a16:creationId xmlns:a16="http://schemas.microsoft.com/office/drawing/2014/main" id="{B52D4C26-D77F-4F76-BA95-32055FEC61F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Blank">
    <p:bg>
      <p:bgPr>
        <a:solidFill>
          <a:schemeClr val="bg1"/>
        </a:solidFill>
        <a:effectLst/>
      </p:bgPr>
    </p:bg>
    <p:spTree>
      <p:nvGrpSpPr>
        <p:cNvPr id="1" name=""/>
        <p:cNvGrpSpPr/>
        <p:nvPr/>
      </p:nvGrpSpPr>
      <p:grpSpPr>
        <a:xfrm>
          <a:off x="0" y="0"/>
          <a:ext cx="0" cy="0"/>
          <a:chOff x="0" y="0"/>
          <a:chExt cx="0" cy="0"/>
        </a:xfrm>
      </p:grpSpPr>
      <p:pic>
        <p:nvPicPr>
          <p:cNvPr id="7" name="OTag">
            <a:extLst>
              <a:ext uri="{FF2B5EF4-FFF2-40B4-BE49-F238E27FC236}">
                <a16:creationId xmlns:a16="http://schemas.microsoft.com/office/drawing/2014/main" id="{1CFFF60E-C73F-41DD-B4B9-8792F4C0D80D}"/>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1" name="Cloud">
            <a:extLst>
              <a:ext uri="{FF2B5EF4-FFF2-40B4-BE49-F238E27FC236}">
                <a16:creationId xmlns:a16="http://schemas.microsoft.com/office/drawing/2014/main" id="{A2A0E6A0-6580-9B4E-8437-9949DBFBF2B6}"/>
              </a:ext>
              <a:ext uri="{C183D7F6-B498-43B3-948B-1728B52AA6E4}">
                <adec:decorative xmlns=""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Date Placeholder 2">
            <a:extLst>
              <a:ext uri="{FF2B5EF4-FFF2-40B4-BE49-F238E27FC236}">
                <a16:creationId xmlns:a16="http://schemas.microsoft.com/office/drawing/2014/main" id="{1DEECACB-46C4-4A42-8159-4ABC00F85DC7}"/>
              </a:ext>
            </a:extLst>
          </p:cNvPr>
          <p:cNvSpPr>
            <a:spLocks noGrp="1"/>
          </p:cNvSpPr>
          <p:nvPr>
            <p:ph type="dt" sz="half" idx="10"/>
          </p:nvPr>
        </p:nvSpPr>
        <p:spPr/>
        <p:txBody>
          <a:bodyPr/>
          <a:lstStyle/>
          <a:p>
            <a:r>
              <a:rPr lang="pt-BR" smtClean="0"/>
              <a:t>[Date]</a:t>
            </a:r>
            <a:endParaRPr lang="en-US" dirty="0"/>
          </a:p>
        </p:txBody>
      </p:sp>
      <p:sp>
        <p:nvSpPr>
          <p:cNvPr id="4" name="Footer Placeholder 3">
            <a:extLst>
              <a:ext uri="{FF2B5EF4-FFF2-40B4-BE49-F238E27FC236}">
                <a16:creationId xmlns:a16="http://schemas.microsoft.com/office/drawing/2014/main" id="{21AED7B6-E930-4B73-845F-99262175EA18}"/>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5" name="Slide Number Placeholder 4">
            <a:extLst>
              <a:ext uri="{FF2B5EF4-FFF2-40B4-BE49-F238E27FC236}">
                <a16:creationId xmlns:a16="http://schemas.microsoft.com/office/drawing/2014/main" id="{83691DFD-B788-4684-96F9-4DD21020B309}"/>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7976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ight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A52109B5-4152-894B-9BF6-17B5458CC9C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4" name="Title 3">
            <a:extLst>
              <a:ext uri="{FF2B5EF4-FFF2-40B4-BE49-F238E27FC236}">
                <a16:creationId xmlns:a16="http://schemas.microsoft.com/office/drawing/2014/main" id="{F5090641-BB3E-479D-A754-1B2B6F37AEB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153D77D-CD9E-445C-8F26-904F65B519A3}"/>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50DAEFA0-C12C-4365-A532-D29F819542E1}"/>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9E6038FD-33E0-4C25-AC00-13FEB177A45C}"/>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ark - Title 1 Column">
    <p:bg>
      <p:bgRef idx="1001">
        <a:schemeClr val="bg1"/>
      </p:bgRef>
    </p:bg>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6D6FFA39-C5A8-964A-B2FE-D6F8EB7EB96A}"/>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Content Placeholder 3">
            <a:extLst>
              <a:ext uri="{FF2B5EF4-FFF2-40B4-BE49-F238E27FC236}">
                <a16:creationId xmlns:a16="http://schemas.microsoft.com/office/drawing/2014/main" id="{48DE7315-8D61-4C6A-B9C0-F07567A04CC5}"/>
              </a:ext>
            </a:extLst>
          </p:cNvPr>
          <p:cNvSpPr>
            <a:spLocks noGrp="1"/>
          </p:cNvSpPr>
          <p:nvPr>
            <p:ph sz="quarter" idx="13"/>
          </p:nvPr>
        </p:nvSpPr>
        <p:spPr>
          <a:xfrm>
            <a:off x="771525" y="1600200"/>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B13D7001-FB5A-4601-97ED-F7B118AEEF1B}"/>
              </a:ext>
            </a:extLst>
          </p:cNvPr>
          <p:cNvSpPr>
            <a:spLocks noGrp="1"/>
          </p:cNvSpPr>
          <p:nvPr>
            <p:ph type="dt" sz="half" idx="14"/>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9A8561F1-3666-4956-BFDC-75350F74460E}"/>
              </a:ext>
            </a:extLst>
          </p:cNvPr>
          <p:cNvSpPr>
            <a:spLocks noGrp="1"/>
          </p:cNvSpPr>
          <p:nvPr>
            <p:ph type="ftr" sz="quarter" idx="15"/>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2D11022C-732A-4A28-8D73-4FE28C0CA3B0}"/>
              </a:ext>
            </a:extLst>
          </p:cNvPr>
          <p:cNvSpPr>
            <a:spLocks noGrp="1"/>
          </p:cNvSpPr>
          <p:nvPr>
            <p:ph type="sldNum" sz="quarter" idx="16"/>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904221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ark - Title Only">
    <p:spTree>
      <p:nvGrpSpPr>
        <p:cNvPr id="1" name=""/>
        <p:cNvGrpSpPr/>
        <p:nvPr/>
      </p:nvGrpSpPr>
      <p:grpSpPr>
        <a:xfrm>
          <a:off x="0" y="0"/>
          <a:ext cx="0" cy="0"/>
          <a:chOff x="0" y="0"/>
          <a:chExt cx="0" cy="0"/>
        </a:xfrm>
      </p:grpSpPr>
      <p:pic>
        <p:nvPicPr>
          <p:cNvPr id="7" name="Cloud">
            <a:extLst>
              <a:ext uri="{FF2B5EF4-FFF2-40B4-BE49-F238E27FC236}">
                <a16:creationId xmlns:a16="http://schemas.microsoft.com/office/drawing/2014/main" id="{05859F96-E4B3-8747-B027-10CA6EDB3EE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4" name="Title 3">
            <a:extLst>
              <a:ext uri="{FF2B5EF4-FFF2-40B4-BE49-F238E27FC236}">
                <a16:creationId xmlns:a16="http://schemas.microsoft.com/office/drawing/2014/main" id="{F495A570-6FAE-4393-89B0-E6BA7AC6B3F9}"/>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10792EEA-DB03-4E8E-B6AB-1122F317F95A}"/>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0EBB5D96-D6C9-4E8C-9D41-A28C7CED92F8}"/>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D760D253-6DDA-4486-89F6-5D573286811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81769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ght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EE127CFA-8D5C-584E-9C61-6685B547993D}"/>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24235"/>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AC6A8D35-C90D-428D-8E15-6F958679D947}"/>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6526A55-50C7-43D1-9A4E-DE6E31578685}"/>
              </a:ext>
            </a:extLst>
          </p:cNvPr>
          <p:cNvSpPr>
            <a:spLocks noGrp="1"/>
          </p:cNvSpPr>
          <p:nvPr>
            <p:ph type="dt" sz="half" idx="12"/>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947ED885-1287-4046-BFFE-E5DEC702C7AE}"/>
              </a:ext>
            </a:extLst>
          </p:cNvPr>
          <p:cNvSpPr>
            <a:spLocks noGrp="1"/>
          </p:cNvSpPr>
          <p:nvPr>
            <p:ph type="ftr" sz="quarter" idx="13"/>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0A9C1380-E61D-4D70-B7A9-EA2CA56D1441}"/>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 Title/Subtitle">
    <p:spTree>
      <p:nvGrpSpPr>
        <p:cNvPr id="1" name=""/>
        <p:cNvGrpSpPr/>
        <p:nvPr/>
      </p:nvGrpSpPr>
      <p:grpSpPr>
        <a:xfrm>
          <a:off x="0" y="0"/>
          <a:ext cx="0" cy="0"/>
          <a:chOff x="0" y="0"/>
          <a:chExt cx="0" cy="0"/>
        </a:xfrm>
      </p:grpSpPr>
      <p:pic>
        <p:nvPicPr>
          <p:cNvPr id="8" name="Cloud">
            <a:extLst>
              <a:ext uri="{FF2B5EF4-FFF2-40B4-BE49-F238E27FC236}">
                <a16:creationId xmlns:a16="http://schemas.microsoft.com/office/drawing/2014/main" id="{93BCC98D-F462-9844-9660-2EA01F13EFA4}"/>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4" name="Title 3">
            <a:extLst>
              <a:ext uri="{FF2B5EF4-FFF2-40B4-BE49-F238E27FC236}">
                <a16:creationId xmlns:a16="http://schemas.microsoft.com/office/drawing/2014/main" id="{C471FF06-338B-46FE-B4FE-F72B7ABAED7F}"/>
              </a:ext>
            </a:extLst>
          </p:cNvPr>
          <p:cNvSpPr>
            <a:spLocks noGrp="1"/>
          </p:cNvSpPr>
          <p:nvPr>
            <p:ph type="title" hasCustomPrompt="1"/>
          </p:nvPr>
        </p:nvSpPr>
        <p:spPr/>
        <p:txBody>
          <a:bodyPr/>
          <a:lstStyle>
            <a:lvl1pPr>
              <a:defRPr/>
            </a:lvl1pPr>
          </a:lstStyle>
          <a:p>
            <a:r>
              <a:rPr lang="en-US" dirty="0"/>
              <a:t>Title</a:t>
            </a:r>
          </a:p>
        </p:txBody>
      </p:sp>
      <p:sp>
        <p:nvSpPr>
          <p:cNvPr id="3" name="Date Placeholder 2">
            <a:extLst>
              <a:ext uri="{FF2B5EF4-FFF2-40B4-BE49-F238E27FC236}">
                <a16:creationId xmlns:a16="http://schemas.microsoft.com/office/drawing/2014/main" id="{5159E3D4-8DE9-4EE7-AF46-396CA0361B33}"/>
              </a:ext>
            </a:extLst>
          </p:cNvPr>
          <p:cNvSpPr>
            <a:spLocks noGrp="1"/>
          </p:cNvSpPr>
          <p:nvPr>
            <p:ph type="dt" sz="half" idx="12"/>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A47ABD9F-CF7B-4739-A09B-21C74EE3D7DA}"/>
              </a:ext>
            </a:extLst>
          </p:cNvPr>
          <p:cNvSpPr>
            <a:spLocks noGrp="1"/>
          </p:cNvSpPr>
          <p:nvPr>
            <p:ph type="ftr" sz="quarter" idx="13"/>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2C1326A2-CE99-456C-A450-2DC676458CDB}"/>
              </a:ext>
            </a:extLst>
          </p:cNvPr>
          <p:cNvSpPr>
            <a:spLocks noGrp="1"/>
          </p:cNvSpPr>
          <p:nvPr>
            <p:ph type="sldNum" sz="quarter" idx="1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4552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Metric">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90C14E-647D-DE45-A3FE-3E841253B4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r="-1"/>
          <a:stretch/>
        </p:blipFill>
        <p:spPr>
          <a:xfrm>
            <a:off x="6095574" y="0"/>
            <a:ext cx="6096425" cy="6858000"/>
          </a:xfrm>
          <a:prstGeom prst="rect">
            <a:avLst/>
          </a:prstGeom>
        </p:spPr>
      </p:pic>
      <p:pic>
        <p:nvPicPr>
          <p:cNvPr id="23" name="OTag">
            <a:extLst>
              <a:ext uri="{FF2B5EF4-FFF2-40B4-BE49-F238E27FC236}">
                <a16:creationId xmlns:a16="http://schemas.microsoft.com/office/drawing/2014/main" id="{000C5F04-372F-427E-81C5-11434B35699B}"/>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71217"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3AB0E-EC5F-476F-B6A9-E6F9CE84E95A}"/>
              </a:ext>
            </a:extLst>
          </p:cNvPr>
          <p:cNvSpPr>
            <a:spLocks noGrp="1"/>
          </p:cNvSpPr>
          <p:nvPr>
            <p:ph type="body" sz="quarter" idx="15" hasCustomPrompt="1"/>
          </p:nvPr>
        </p:nvSpPr>
        <p:spPr>
          <a:xfrm>
            <a:off x="723900" y="1600200"/>
            <a:ext cx="5072063" cy="2415700"/>
          </a:xfrm>
        </p:spPr>
        <p:txBody>
          <a:bodyPr anchor="b" anchorCtr="0"/>
          <a:lstStyle>
            <a:lvl1pPr>
              <a:defRPr sz="8000" b="1">
                <a:solidFill>
                  <a:srgbClr val="AE562C"/>
                </a:solidFill>
              </a:defRPr>
            </a:lvl1pPr>
          </a:lstStyle>
          <a:p>
            <a:pPr lvl="0"/>
            <a:r>
              <a:rPr lang="en-US" dirty="0"/>
              <a:t>00%</a:t>
            </a:r>
          </a:p>
        </p:txBody>
      </p:sp>
      <p:sp>
        <p:nvSpPr>
          <p:cNvPr id="3" name="Date Placeholder 2">
            <a:extLst>
              <a:ext uri="{FF2B5EF4-FFF2-40B4-BE49-F238E27FC236}">
                <a16:creationId xmlns:a16="http://schemas.microsoft.com/office/drawing/2014/main" id="{14EF74DF-FD68-4CDF-B4CE-342E7A165BCB}"/>
              </a:ext>
            </a:extLst>
          </p:cNvPr>
          <p:cNvSpPr>
            <a:spLocks noGrp="1"/>
          </p:cNvSpPr>
          <p:nvPr>
            <p:ph type="dt" sz="half" idx="16"/>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89C4B030-1E0B-4CB0-87B4-DF607257368B}"/>
              </a:ext>
            </a:extLst>
          </p:cNvPr>
          <p:cNvSpPr>
            <a:spLocks noGrp="1"/>
          </p:cNvSpPr>
          <p:nvPr>
            <p:ph type="ftr" sz="quarter" idx="17"/>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CBADD7B5-9676-40DE-A88A-5EC3D33A6577}"/>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5B54DF6-D8D9-3E4B-A5D4-8DB1B36A211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9997"/>
          <a:stretch/>
        </p:blipFill>
        <p:spPr>
          <a:xfrm>
            <a:off x="6096000" y="0"/>
            <a:ext cx="6096348" cy="6858000"/>
          </a:xfrm>
          <a:prstGeom prst="rect">
            <a:avLst/>
          </a:prstGeom>
        </p:spPr>
      </p:pic>
      <p:pic>
        <p:nvPicPr>
          <p:cNvPr id="12" name="OTag">
            <a:extLst>
              <a:ext uri="{FF2B5EF4-FFF2-40B4-BE49-F238E27FC236}">
                <a16:creationId xmlns:a16="http://schemas.microsoft.com/office/drawing/2014/main" id="{E8A7F756-6885-FD4D-8CAC-01911AF996CA}"/>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 name="Content">
            <a:extLst>
              <a:ext uri="{FF2B5EF4-FFF2-40B4-BE49-F238E27FC236}">
                <a16:creationId xmlns:a16="http://schemas.microsoft.com/office/drawing/2014/main" id="{6FFB33C6-31EA-4D15-AC3F-377D699FA842}"/>
              </a:ext>
            </a:extLst>
          </p:cNvPr>
          <p:cNvSpPr>
            <a:spLocks noGrp="1"/>
          </p:cNvSpPr>
          <p:nvPr>
            <p:ph sz="quarter" idx="14"/>
          </p:nvPr>
        </p:nvSpPr>
        <p:spPr>
          <a:xfrm>
            <a:off x="775225" y="4649788"/>
            <a:ext cx="5072063" cy="145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52A6D6F1-EBC4-4335-819B-433720EB173D}"/>
              </a:ext>
            </a:extLst>
          </p:cNvPr>
          <p:cNvSpPr>
            <a:spLocks noGrp="1"/>
          </p:cNvSpPr>
          <p:nvPr>
            <p:ph type="body" sz="quarter" idx="15" hasCustomPrompt="1"/>
          </p:nvPr>
        </p:nvSpPr>
        <p:spPr>
          <a:xfrm>
            <a:off x="723900" y="1600200"/>
            <a:ext cx="5085287" cy="2415700"/>
          </a:xfrm>
        </p:spPr>
        <p:txBody>
          <a:bodyPr anchor="b" anchorCtr="0"/>
          <a:lstStyle>
            <a:lvl1pPr>
              <a:defRPr sz="8000" b="1">
                <a:solidFill>
                  <a:srgbClr val="759C6C"/>
                </a:solidFill>
              </a:defRPr>
            </a:lvl1pPr>
          </a:lstStyle>
          <a:p>
            <a:pPr lvl="0"/>
            <a:r>
              <a:rPr lang="en-US" dirty="0"/>
              <a:t>00%</a:t>
            </a:r>
          </a:p>
        </p:txBody>
      </p:sp>
      <p:sp>
        <p:nvSpPr>
          <p:cNvPr id="3" name="Date Placeholder 2">
            <a:extLst>
              <a:ext uri="{FF2B5EF4-FFF2-40B4-BE49-F238E27FC236}">
                <a16:creationId xmlns:a16="http://schemas.microsoft.com/office/drawing/2014/main" id="{A558375C-46BC-48EA-9DFC-3DF06967D7C3}"/>
              </a:ext>
            </a:extLst>
          </p:cNvPr>
          <p:cNvSpPr>
            <a:spLocks noGrp="1"/>
          </p:cNvSpPr>
          <p:nvPr>
            <p:ph type="dt" sz="half" idx="16"/>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84B2DF6E-494A-4D98-888D-68B724E489C5}"/>
              </a:ext>
            </a:extLst>
          </p:cNvPr>
          <p:cNvSpPr>
            <a:spLocks noGrp="1"/>
          </p:cNvSpPr>
          <p:nvPr>
            <p:ph type="ftr" sz="quarter" idx="17"/>
          </p:nvPr>
        </p:nvSpPr>
        <p:spPr/>
        <p:txBody>
          <a:bodyPr/>
          <a:lstStyle/>
          <a:p>
            <a:r>
              <a:rPr lang="en-US" smtClean="0"/>
              <a:t>Copyright © 2023, Oracle and/or its affiliates. All rights reserved   </a:t>
            </a:r>
            <a:endParaRPr lang="en-US" dirty="0"/>
          </a:p>
        </p:txBody>
      </p:sp>
      <p:sp>
        <p:nvSpPr>
          <p:cNvPr id="7" name="Slide Number Placeholder 6">
            <a:extLst>
              <a:ext uri="{FF2B5EF4-FFF2-40B4-BE49-F238E27FC236}">
                <a16:creationId xmlns:a16="http://schemas.microsoft.com/office/drawing/2014/main" id="{9BDC2851-E9BE-4691-AE94-635936A66775}"/>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415240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681203-42C6-B54E-A5F8-FE2DAE3C0E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5" name="OTag">
            <a:extLst>
              <a:ext uri="{FF2B5EF4-FFF2-40B4-BE49-F238E27FC236}">
                <a16:creationId xmlns:a16="http://schemas.microsoft.com/office/drawing/2014/main" id="{B620A016-1EBE-426A-BB19-9671229484AF}"/>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ADFA4C3-C577-4944-B23B-0E8CEECA00FE}"/>
              </a:ext>
            </a:extLst>
          </p:cNvPr>
          <p:cNvSpPr>
            <a:spLocks noGrp="1"/>
          </p:cNvSpPr>
          <p:nvPr>
            <p:ph type="dt" sz="half" idx="10"/>
          </p:nvPr>
        </p:nvSpPr>
        <p:spPr/>
        <p:txBody>
          <a:bodyPr/>
          <a:lstStyle/>
          <a:p>
            <a:r>
              <a:rPr lang="pt-BR" smtClean="0"/>
              <a:t>[Date]</a:t>
            </a:r>
            <a:endParaRPr lang="en-US" dirty="0"/>
          </a:p>
        </p:txBody>
      </p:sp>
      <p:sp>
        <p:nvSpPr>
          <p:cNvPr id="6" name="Footer Placeholder 5">
            <a:extLst>
              <a:ext uri="{FF2B5EF4-FFF2-40B4-BE49-F238E27FC236}">
                <a16:creationId xmlns:a16="http://schemas.microsoft.com/office/drawing/2014/main" id="{EE548FBC-C180-4348-924F-1AD0DE33EC94}"/>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7" name="Slide Number Placeholder 6">
            <a:extLst>
              <a:ext uri="{FF2B5EF4-FFF2-40B4-BE49-F238E27FC236}">
                <a16:creationId xmlns:a16="http://schemas.microsoft.com/office/drawing/2014/main" id="{C2993164-8F12-4A57-BCB2-ECAB88B102D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B6F3C-673A-2C4F-BDD8-A174DA9D4B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Date Placeholder 1">
            <a:extLst>
              <a:ext uri="{FF2B5EF4-FFF2-40B4-BE49-F238E27FC236}">
                <a16:creationId xmlns:a16="http://schemas.microsoft.com/office/drawing/2014/main" id="{A2DF2B49-8199-43EF-9C31-2EE3E2278A8F}"/>
              </a:ext>
            </a:extLst>
          </p:cNvPr>
          <p:cNvSpPr>
            <a:spLocks noGrp="1"/>
          </p:cNvSpPr>
          <p:nvPr>
            <p:ph type="dt" sz="half" idx="10"/>
          </p:nvPr>
        </p:nvSpPr>
        <p:spPr/>
        <p:txBody>
          <a:bodyPr/>
          <a:lstStyle/>
          <a:p>
            <a:r>
              <a:rPr lang="pt-BR" smtClean="0"/>
              <a:t>[Date]</a:t>
            </a:r>
            <a:endParaRPr lang="en-US" dirty="0"/>
          </a:p>
        </p:txBody>
      </p:sp>
      <p:sp>
        <p:nvSpPr>
          <p:cNvPr id="6" name="Footer Placeholder 5">
            <a:extLst>
              <a:ext uri="{FF2B5EF4-FFF2-40B4-BE49-F238E27FC236}">
                <a16:creationId xmlns:a16="http://schemas.microsoft.com/office/drawing/2014/main" id="{C290A680-202A-4EB8-8426-F81FE6C12DD2}"/>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7" name="Slide Number Placeholder 6">
            <a:extLst>
              <a:ext uri="{FF2B5EF4-FFF2-40B4-BE49-F238E27FC236}">
                <a16:creationId xmlns:a16="http://schemas.microsoft.com/office/drawing/2014/main" id="{81D7B772-BB21-406A-A2FE-5A71474672A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2663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615146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57712D2-1637-4940-A323-42EBA61AD5B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34BA956C-AFD4-4D95-9304-BB81E2E12CC5}"/>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C49782E6-C6D7-4588-8CDE-8BB252C535B1}"/>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7AD6286E-40B3-4954-877E-F88E2191B41D}"/>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spTree>
      <p:nvGrpSpPr>
        <p:cNvPr id="1" name=""/>
        <p:cNvGrpSpPr/>
        <p:nvPr/>
      </p:nvGrpSpPr>
      <p:grpSpPr>
        <a:xfrm>
          <a:off x="0" y="0"/>
          <a:ext cx="0" cy="0"/>
          <a:chOff x="0" y="0"/>
          <a:chExt cx="0" cy="0"/>
        </a:xfrm>
      </p:grpSpPr>
      <p:pic>
        <p:nvPicPr>
          <p:cNvPr id="15" name="Cloud">
            <a:extLst>
              <a:ext uri="{FF2B5EF4-FFF2-40B4-BE49-F238E27FC236}">
                <a16:creationId xmlns:a16="http://schemas.microsoft.com/office/drawing/2014/main" id="{53E58D20-1E4E-43E2-88A3-52402E9A1B11}"/>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7862753" y="25409"/>
            <a:ext cx="4326976" cy="2552429"/>
          </a:xfrm>
          <a:prstGeom prst="rect">
            <a:avLst/>
          </a:prstGeom>
        </p:spPr>
      </p:pic>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pic>
        <p:nvPicPr>
          <p:cNvPr id="14" name="Oracle Logo" descr="Oracle Logo">
            <a:extLst>
              <a:ext uri="{FF2B5EF4-FFF2-40B4-BE49-F238E27FC236}">
                <a16:creationId xmlns:a16="http://schemas.microsoft.com/office/drawing/2014/main" id="{90869BEA-7CC8-4176-A565-8203484F77D7}"/>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p:blipFill>
        <p:spPr bwMode="invGray">
          <a:xfrm>
            <a:off x="944949" y="1132368"/>
            <a:ext cx="1524893" cy="320039"/>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defRPr lang="en-US" sz="4000" b="0" dirty="0">
                <a:latin typeface="+mj-lt"/>
              </a:defRPr>
            </a:lvl1pPr>
          </a:lstStyle>
          <a:p>
            <a:pPr lvl="0">
              <a:lnSpc>
                <a:spcPct val="100000"/>
              </a:lnSpc>
            </a:pPr>
            <a:r>
              <a:rPr lang="en-US" dirty="0"/>
              <a:t>Title goes here (up to two lines) </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759C6C"/>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9" name="object 9">
            <a:extLst>
              <a:ext uri="{FF2B5EF4-FFF2-40B4-BE49-F238E27FC236}">
                <a16:creationId xmlns:a16="http://schemas.microsoft.com/office/drawing/2014/main" id="{3F245C91-10B8-42A5-9343-B8007DFEA4E7}"/>
              </a:ext>
            </a:extLst>
          </p:cNvPr>
          <p:cNvSpPr/>
          <p:nvPr userDrawn="1"/>
        </p:nvSpPr>
        <p:spPr>
          <a:xfrm>
            <a:off x="0" y="0"/>
            <a:ext cx="190482" cy="6857365"/>
          </a:xfrm>
          <a:prstGeom prst="rect">
            <a:avLst/>
          </a:prstGeom>
          <a:blipFill>
            <a:blip r:embed="rId6" cstate="email">
              <a:extLst>
                <a:ext uri="{28A0092B-C50C-407E-A947-70E740481C1C}">
                  <a14:useLocalDpi xmlns:a14="http://schemas.microsoft.com/office/drawing/2010/main"/>
                </a:ext>
              </a:extLst>
            </a:blip>
            <a:stretch>
              <a:fillRect/>
            </a:stretch>
          </a:blipFill>
        </p:spPr>
        <p:txBody>
          <a:bodyPr wrap="square" lIns="0" tIns="0" rIns="0" bIns="0" rtlCol="0"/>
          <a:lstStyle/>
          <a:p>
            <a:endParaRPr sz="2968"/>
          </a:p>
        </p:txBody>
      </p:sp>
    </p:spTree>
    <p:extLst>
      <p:ext uri="{BB962C8B-B14F-4D97-AF65-F5344CB8AC3E}">
        <p14:creationId xmlns:p14="http://schemas.microsoft.com/office/powerpoint/2010/main" val="10917301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D5B665-2B39-6645-BF1F-C5F9BD830A6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8A7CFD62-A920-45CB-9691-083BA5642432}"/>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8C4B8371-BFE0-4C4C-9EC8-651A59790856}"/>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BBC47787-CD64-4386-A100-73FB94F88CFA}"/>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01202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Light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pt-BR" smtClean="0"/>
              <a:t>[Date]</a:t>
            </a:r>
            <a:endParaRPr lang="en-US" dirty="0"/>
          </a:p>
        </p:txBody>
      </p:sp>
      <p:sp>
        <p:nvSpPr>
          <p:cNvPr id="4" name="Title 3">
            <a:extLst>
              <a:ext uri="{FF2B5EF4-FFF2-40B4-BE49-F238E27FC236}">
                <a16:creationId xmlns:a16="http://schemas.microsoft.com/office/drawing/2014/main" id="{2F13852C-D243-4D5A-B7E1-09812A4D6444}"/>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5C7F3825-1D38-4C39-8F70-C060E9BEE3D2}"/>
              </a:ext>
            </a:extLst>
          </p:cNvPr>
          <p:cNvSpPr>
            <a:spLocks noGrp="1"/>
          </p:cNvSpPr>
          <p:nvPr>
            <p:ph sz="quarter" idx="13"/>
          </p:nvPr>
        </p:nvSpPr>
        <p:spPr>
          <a:xfrm>
            <a:off x="762000" y="1609725"/>
            <a:ext cx="10687050"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47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userDrawn="1">
          <p15:clr>
            <a:srgbClr val="FBAE40"/>
          </p15:clr>
        </p15:guide>
        <p15:guide id="2" pos="48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rk - Title and Content">
    <p:spTree>
      <p:nvGrpSpPr>
        <p:cNvPr id="1" name=""/>
        <p:cNvGrpSpPr/>
        <p:nvPr/>
      </p:nvGrpSpPr>
      <p:grpSpPr>
        <a:xfrm>
          <a:off x="0" y="0"/>
          <a:ext cx="0" cy="0"/>
          <a:chOff x="0" y="0"/>
          <a:chExt cx="0" cy="0"/>
        </a:xfrm>
      </p:grpSpPr>
      <p:sp>
        <p:nvSpPr>
          <p:cNvPr id="13" name="Slide Number Placeholder">
            <a:extLst>
              <a:ext uri="{FF2B5EF4-FFF2-40B4-BE49-F238E27FC236}">
                <a16:creationId xmlns:a16="http://schemas.microsoft.com/office/drawing/2014/main" id="{649C3E4A-56A6-4657-815D-5F0928FEFE14}"/>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12" name="Footer Placeholder">
            <a:extLst>
              <a:ext uri="{FF2B5EF4-FFF2-40B4-BE49-F238E27FC236}">
                <a16:creationId xmlns:a16="http://schemas.microsoft.com/office/drawing/2014/main" id="{681B7FDB-21AD-43D3-9629-6865ECE7ADC5}"/>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11" name="Date Placeholder">
            <a:extLst>
              <a:ext uri="{FF2B5EF4-FFF2-40B4-BE49-F238E27FC236}">
                <a16:creationId xmlns:a16="http://schemas.microsoft.com/office/drawing/2014/main" id="{2872A553-B5A6-4603-91A2-FF76401D8DFC}"/>
              </a:ext>
            </a:extLst>
          </p:cNvPr>
          <p:cNvSpPr>
            <a:spLocks noGrp="1"/>
          </p:cNvSpPr>
          <p:nvPr>
            <p:ph type="dt" sz="half" idx="10"/>
          </p:nvPr>
        </p:nvSpPr>
        <p:spPr/>
        <p:txBody>
          <a:bodyPr/>
          <a:lstStyle/>
          <a:p>
            <a:r>
              <a:rPr lang="pt-BR" smtClean="0"/>
              <a:t>[Date]</a:t>
            </a:r>
            <a:endParaRPr lang="en-US" dirty="0"/>
          </a:p>
        </p:txBody>
      </p:sp>
      <p:sp>
        <p:nvSpPr>
          <p:cNvPr id="2" name="Title 1">
            <a:extLst>
              <a:ext uri="{FF2B5EF4-FFF2-40B4-BE49-F238E27FC236}">
                <a16:creationId xmlns:a16="http://schemas.microsoft.com/office/drawing/2014/main" id="{12612D05-859A-4FDE-924B-FB91696215EA}"/>
              </a:ext>
            </a:extLst>
          </p:cNvPr>
          <p:cNvSpPr>
            <a:spLocks noGrp="1"/>
          </p:cNvSpPr>
          <p:nvPr>
            <p:ph type="title" hasCustomPrompt="1"/>
          </p:nvPr>
        </p:nvSpPr>
        <p:spPr/>
        <p:txBody>
          <a:bodyPr/>
          <a:lstStyle>
            <a:lvl1pPr>
              <a:defRPr/>
            </a:lvl1pPr>
          </a:lstStyle>
          <a:p>
            <a:r>
              <a:rPr lang="en-US" dirty="0"/>
              <a:t>Title</a:t>
            </a:r>
          </a:p>
        </p:txBody>
      </p:sp>
      <p:sp>
        <p:nvSpPr>
          <p:cNvPr id="6" name="Content Placeholder 5">
            <a:extLst>
              <a:ext uri="{FF2B5EF4-FFF2-40B4-BE49-F238E27FC236}">
                <a16:creationId xmlns:a16="http://schemas.microsoft.com/office/drawing/2014/main" id="{437BB3CE-1E42-4557-A754-EAB09439D6F8}"/>
              </a:ext>
            </a:extLst>
          </p:cNvPr>
          <p:cNvSpPr>
            <a:spLocks noGrp="1"/>
          </p:cNvSpPr>
          <p:nvPr>
            <p:ph sz="quarter" idx="13"/>
          </p:nvPr>
        </p:nvSpPr>
        <p:spPr>
          <a:xfrm>
            <a:off x="762000" y="1609725"/>
            <a:ext cx="1067752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62798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ight - Safe Harbor">
    <p:spTree>
      <p:nvGrpSpPr>
        <p:cNvPr id="1" name=""/>
        <p:cNvGrpSpPr/>
        <p:nvPr/>
      </p:nvGrpSpPr>
      <p:grpSpPr>
        <a:xfrm>
          <a:off x="0" y="0"/>
          <a:ext cx="0" cy="0"/>
          <a:chOff x="0" y="0"/>
          <a:chExt cx="0" cy="0"/>
        </a:xfrm>
      </p:grpSpPr>
      <p:sp>
        <p:nvSpPr>
          <p:cNvPr id="13" name="Title">
            <a:extLst>
              <a:ext uri="{FF2B5EF4-FFF2-40B4-BE49-F238E27FC236}">
                <a16:creationId xmlns:a16="http://schemas.microsoft.com/office/drawing/2014/main" id="{F7C5FACA-CB69-F341-96EC-260102929140}"/>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66762" y="1608421"/>
            <a:ext cx="10276376" cy="1938992"/>
          </a:xfrm>
          <a:prstGeom prst="rect">
            <a:avLst/>
          </a:prstGeom>
          <a:noFill/>
        </p:spPr>
        <p:txBody>
          <a:bodyPr wrap="square" lIns="0" tIns="0" rIns="0" bIns="0" rtlCol="0">
            <a:spAutoFit/>
          </a:bodyPr>
          <a:lstStyle/>
          <a:p>
            <a:r>
              <a:rPr lang="en-US" sz="1800" b="0" i="1" kern="1200" dirty="0">
                <a:solidFill>
                  <a:schemeClr val="tx1"/>
                </a:solidFill>
                <a:effectLst/>
                <a:latin typeface="+mn-lt"/>
                <a:ea typeface="+mn-ea"/>
                <a:cs typeface="+mn-cs"/>
              </a:rPr>
              <a:t>The </a:t>
            </a:r>
            <a:r>
              <a:rPr lang="en-US" sz="1800" b="0" i="1" kern="1200">
                <a:solidFill>
                  <a:schemeClr val="tx1"/>
                </a:solidFill>
                <a:effectLst/>
                <a:latin typeface="+mn-lt"/>
                <a:ea typeface="+mn-ea"/>
                <a:cs typeface="+mn-cs"/>
              </a:rPr>
              <a:t>following is </a:t>
            </a:r>
            <a:r>
              <a:rPr lang="en-US" sz="1800" b="0" i="1" kern="1200" dirty="0">
                <a:solidFill>
                  <a:schemeClr val="tx1"/>
                </a:solidFill>
                <a:effectLst/>
                <a:latin typeface="+mn-lt"/>
                <a:ea typeface="+mn-ea"/>
                <a:cs typeface="+mn-cs"/>
              </a:rPr>
              <a:t>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endParaRPr lang="en-US" sz="1800" b="0" i="0" kern="1200" dirty="0">
              <a:solidFill>
                <a:schemeClr val="tx1"/>
              </a:solidFill>
              <a:effectLst/>
              <a:latin typeface="+mn-lt"/>
              <a:ea typeface="+mn-ea"/>
              <a:cs typeface="+mn-cs"/>
            </a:endParaRPr>
          </a:p>
          <a:p>
            <a:r>
              <a:rPr lang="en-US" dirty="0"/>
              <a:t/>
            </a:r>
            <a:br>
              <a:rPr lang="en-US" dirty="0"/>
            </a:br>
            <a:endParaRPr lang="en-US" dirty="0">
              <a:solidFill>
                <a:srgbClr val="00688C"/>
              </a:solidFill>
            </a:endParaRPr>
          </a:p>
        </p:txBody>
      </p:sp>
      <p:pic>
        <p:nvPicPr>
          <p:cNvPr id="10" name="Cloud">
            <a:extLst>
              <a:ext uri="{FF2B5EF4-FFF2-40B4-BE49-F238E27FC236}">
                <a16:creationId xmlns:a16="http://schemas.microsoft.com/office/drawing/2014/main" id="{2FCEE6FC-E7A1-9745-9FBA-161384F6B863}"/>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69"/>
          </a:xfrm>
          <a:prstGeom prst="rect">
            <a:avLst/>
          </a:prstGeom>
        </p:spPr>
      </p:pic>
      <p:sp>
        <p:nvSpPr>
          <p:cNvPr id="2" name="Date Placeholder 1">
            <a:extLst>
              <a:ext uri="{FF2B5EF4-FFF2-40B4-BE49-F238E27FC236}">
                <a16:creationId xmlns:a16="http://schemas.microsoft.com/office/drawing/2014/main" id="{7D96628B-0EF0-416B-9E8E-3931DFCB9120}"/>
              </a:ext>
            </a:extLst>
          </p:cNvPr>
          <p:cNvSpPr>
            <a:spLocks noGrp="1"/>
          </p:cNvSpPr>
          <p:nvPr>
            <p:ph type="dt" sz="half" idx="10"/>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72B72738-3834-418C-9636-B18B1A1825FD}"/>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4" name="Slide Number Placeholder 3">
            <a:extLst>
              <a:ext uri="{FF2B5EF4-FFF2-40B4-BE49-F238E27FC236}">
                <a16:creationId xmlns:a16="http://schemas.microsoft.com/office/drawing/2014/main" id="{95C840CC-B289-4EEE-9D6C-A6440E6863B5}"/>
              </a:ext>
            </a:extLst>
          </p:cNvPr>
          <p:cNvSpPr>
            <a:spLocks noGrp="1"/>
          </p:cNvSpPr>
          <p:nvPr>
            <p:ph type="sldNum" sz="quarter" idx="12"/>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 Safe Harbor">
    <p:spTree>
      <p:nvGrpSpPr>
        <p:cNvPr id="1" name=""/>
        <p:cNvGrpSpPr/>
        <p:nvPr/>
      </p:nvGrpSpPr>
      <p:grpSpPr>
        <a:xfrm>
          <a:off x="0" y="0"/>
          <a:ext cx="0" cy="0"/>
          <a:chOff x="0" y="0"/>
          <a:chExt cx="0" cy="0"/>
        </a:xfrm>
      </p:grpSpPr>
      <p:pic>
        <p:nvPicPr>
          <p:cNvPr id="11" name="Cloud">
            <a:extLst>
              <a:ext uri="{FF2B5EF4-FFF2-40B4-BE49-F238E27FC236}">
                <a16:creationId xmlns:a16="http://schemas.microsoft.com/office/drawing/2014/main" id="{3BD55515-3A50-4D53-9758-E4F305E6BEB3}"/>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6204017" y="3432466"/>
            <a:ext cx="5987981" cy="2780570"/>
          </a:xfrm>
          <a:prstGeom prst="rect">
            <a:avLst/>
          </a:prstGeom>
        </p:spPr>
      </p:pic>
      <p:sp>
        <p:nvSpPr>
          <p:cNvPr id="9" name="Title">
            <a:extLst>
              <a:ext uri="{FF2B5EF4-FFF2-40B4-BE49-F238E27FC236}">
                <a16:creationId xmlns:a16="http://schemas.microsoft.com/office/drawing/2014/main" id="{6F52D25E-1040-40B8-8DE7-5AFF601E5501}"/>
              </a:ext>
            </a:extLst>
          </p:cNvPr>
          <p:cNvSpPr txBox="1"/>
          <p:nvPr userDrawn="1"/>
        </p:nvSpPr>
        <p:spPr>
          <a:xfrm>
            <a:off x="766762" y="18415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1"/>
                </a:solidFill>
                <a:latin typeface="+mn-lt"/>
                <a:cs typeface="Oracle Sans Tab" panose="020B0503020204020204" pitchFamily="34" charset="0"/>
              </a:rPr>
              <a:t>Safe harbor statement</a:t>
            </a:r>
          </a:p>
        </p:txBody>
      </p:sp>
      <p:sp>
        <p:nvSpPr>
          <p:cNvPr id="2" name="Date Placeholder 1">
            <a:extLst>
              <a:ext uri="{FF2B5EF4-FFF2-40B4-BE49-F238E27FC236}">
                <a16:creationId xmlns:a16="http://schemas.microsoft.com/office/drawing/2014/main" id="{34E5158B-9671-4B44-944A-98679C6CF86D}"/>
              </a:ext>
            </a:extLst>
          </p:cNvPr>
          <p:cNvSpPr>
            <a:spLocks noGrp="1"/>
          </p:cNvSpPr>
          <p:nvPr>
            <p:ph type="dt" sz="half" idx="10"/>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10E87A33-7FAE-4B90-BB38-5DBBD051B0DD}"/>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4" name="Slide Number Placeholder 3">
            <a:extLst>
              <a:ext uri="{FF2B5EF4-FFF2-40B4-BE49-F238E27FC236}">
                <a16:creationId xmlns:a16="http://schemas.microsoft.com/office/drawing/2014/main" id="{F5441799-4659-4B49-A776-C19D91554F9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8" name="Text Field">
            <a:extLst>
              <a:ext uri="{FF2B5EF4-FFF2-40B4-BE49-F238E27FC236}">
                <a16:creationId xmlns:a16="http://schemas.microsoft.com/office/drawing/2014/main" id="{CD41643C-378D-6F4E-A789-77549A3D0468}"/>
              </a:ext>
            </a:extLst>
          </p:cNvPr>
          <p:cNvSpPr txBox="1"/>
          <p:nvPr userDrawn="1"/>
        </p:nvSpPr>
        <p:spPr>
          <a:xfrm>
            <a:off x="766762" y="1608421"/>
            <a:ext cx="7987939" cy="2492990"/>
          </a:xfrm>
          <a:prstGeom prst="rect">
            <a:avLst/>
          </a:prstGeom>
          <a:noFill/>
        </p:spPr>
        <p:txBody>
          <a:bodyPr wrap="square" lIns="0" tIns="0" rIns="0" bIns="0" rtlCol="0">
            <a:spAutoFit/>
          </a:bodyPr>
          <a:lstStyle/>
          <a:p>
            <a:r>
              <a:rPr lang="en-US" sz="1800" b="0" i="0" u="none" strike="noStrike" kern="1200" dirty="0">
                <a:solidFill>
                  <a:schemeClr val="tx1"/>
                </a:solidFill>
                <a:effectLst/>
                <a:latin typeface="+mn-lt"/>
                <a:ea typeface="+mn-ea"/>
                <a:cs typeface="+mn-cs"/>
              </a:rPr>
              <a:t>As of August 2020, for most presentations, a safe harbor statement is no longer required, and you will not need to use this slide.  </a:t>
            </a:r>
            <a:br>
              <a:rPr lang="en-US" sz="1800" b="0" i="0" u="none" strike="noStrike" kern="1200" dirty="0">
                <a:solidFill>
                  <a:schemeClr val="tx1"/>
                </a:solidFill>
                <a:effectLst/>
                <a:latin typeface="+mn-lt"/>
                <a:ea typeface="+mn-ea"/>
                <a:cs typeface="+mn-cs"/>
              </a:rPr>
            </a:br>
            <a:endParaRPr lang="en-US" sz="1800" b="0" i="0" u="none" strike="noStrike" kern="1200" dirty="0">
              <a:solidFill>
                <a:schemeClr val="tx1"/>
              </a:solidFill>
              <a:effectLst/>
              <a:latin typeface="+mn-lt"/>
              <a:ea typeface="+mn-ea"/>
              <a:cs typeface="+mn-cs"/>
            </a:endParaRPr>
          </a:p>
          <a:p>
            <a:r>
              <a:rPr lang="en-US" sz="1800" b="0" i="0" u="none" strike="noStrike" kern="1200" dirty="0">
                <a:solidFill>
                  <a:schemeClr val="tx1"/>
                </a:solidFill>
                <a:effectLst/>
                <a:latin typeface="+mn-lt"/>
                <a:ea typeface="+mn-ea"/>
                <a:cs typeface="+mn-cs"/>
              </a:rPr>
              <a:t>The forward looking statement safe harbor slide is required ONLY for external presentations that pertain to: product launches, executive presentations and keynotes at major events, and any event attended by financial analysts.</a:t>
            </a:r>
          </a:p>
          <a:p>
            <a:endParaRPr lang="en-US" sz="1800" b="0" i="0" u="none" strike="noStrike" kern="1200" dirty="0">
              <a:solidFill>
                <a:schemeClr val="tx1"/>
              </a:solidFill>
              <a:effectLst/>
              <a:latin typeface="+mn-lt"/>
              <a:ea typeface="+mn-ea"/>
              <a:cs typeface="+mn-cs"/>
            </a:endParaRPr>
          </a:p>
          <a:p>
            <a:r>
              <a:rPr lang="en-US" dirty="0"/>
              <a:t>The notice is available at the </a:t>
            </a:r>
            <a:r>
              <a:rPr lang="en-US" u="sng" dirty="0">
                <a:solidFill>
                  <a:srgbClr val="F0CC71"/>
                </a:solidFill>
                <a:hlinkClick r:id="rId3">
                  <a:extLst>
                    <a:ext uri="{A12FA001-AC4F-418D-AE19-62706E023703}">
                      <ahyp:hlinkClr xmlns="" xmlns:ahyp="http://schemas.microsoft.com/office/drawing/2018/hyperlinkcolor" val="tx"/>
                    </a:ext>
                  </a:extLst>
                </a:hlinkClick>
              </a:rPr>
              <a:t>Safe Harbor Confluence Page</a:t>
            </a:r>
            <a:endParaRPr lang="en-US" dirty="0">
              <a:solidFill>
                <a:srgbClr val="F0CC71"/>
              </a:solidFill>
            </a:endParaRPr>
          </a:p>
          <a:p>
            <a:r>
              <a:rPr lang="en-US" dirty="0"/>
              <a:t>Contact for Forward Looking Statement: </a:t>
            </a:r>
            <a:r>
              <a:rPr lang="en-US" u="sng" dirty="0">
                <a:solidFill>
                  <a:srgbClr val="F0CC71"/>
                </a:solidFill>
                <a:hlinkClick r:id="rId4">
                  <a:extLst>
                    <a:ext uri="{A12FA001-AC4F-418D-AE19-62706E023703}">
                      <ahyp:hlinkClr xmlns="" xmlns:ahyp="http://schemas.microsoft.com/office/drawing/2018/hyperlinkcolor" val="tx"/>
                    </a:ext>
                  </a:extLst>
                </a:hlinkClick>
              </a:rPr>
              <a:t>quietperiod_ww_grp@oracle.com</a:t>
            </a:r>
            <a:endParaRPr lang="en-US" dirty="0">
              <a:solidFill>
                <a:srgbClr val="F0CC71"/>
              </a:solidFill>
            </a:endParaRPr>
          </a:p>
        </p:txBody>
      </p:sp>
    </p:spTree>
    <p:extLst>
      <p:ext uri="{BB962C8B-B14F-4D97-AF65-F5344CB8AC3E}">
        <p14:creationId xmlns:p14="http://schemas.microsoft.com/office/powerpoint/2010/main" val="1433082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EE69D29-7337-6248-888D-2A03308526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800" y="0"/>
            <a:ext cx="7315199"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CE1CF95-2ED4-4044-A052-7E6E1867A5FF}"/>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32F5E131-FF87-4B2F-9DB6-B4DB095B758D}"/>
              </a:ext>
            </a:extLst>
          </p:cNvPr>
          <p:cNvSpPr>
            <a:spLocks noGrp="1"/>
          </p:cNvSpPr>
          <p:nvPr>
            <p:ph type="pic" sz="quarter" idx="20" hasCustomPrompt="1"/>
          </p:nvPr>
        </p:nvSpPr>
        <p:spPr>
          <a:xfrm>
            <a:off x="0" y="0"/>
            <a:ext cx="4876800" cy="6858000"/>
          </a:xfrm>
        </p:spPr>
        <p:txBody>
          <a:bodyPr anchor="ctr" anchorCtr="1"/>
          <a:lstStyle>
            <a:lvl1pPr>
              <a:defRPr/>
            </a:lvl1pPr>
          </a:lstStyle>
          <a:p>
            <a:r>
              <a:rPr lang="en-US" dirty="0"/>
              <a:t>Click to add image</a:t>
            </a:r>
          </a:p>
        </p:txBody>
      </p:sp>
      <p:sp>
        <p:nvSpPr>
          <p:cNvPr id="2" name="Date Placeholder 1">
            <a:extLst>
              <a:ext uri="{FF2B5EF4-FFF2-40B4-BE49-F238E27FC236}">
                <a16:creationId xmlns:a16="http://schemas.microsoft.com/office/drawing/2014/main" id="{BC86FB79-6AF9-4538-98F2-33825A26DECE}"/>
              </a:ext>
            </a:extLst>
          </p:cNvPr>
          <p:cNvSpPr>
            <a:spLocks noGrp="1"/>
          </p:cNvSpPr>
          <p:nvPr>
            <p:ph type="dt" sz="half" idx="21"/>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4D6A4509-AC78-4360-9126-01A3BC6609AC}"/>
              </a:ext>
            </a:extLst>
          </p:cNvPr>
          <p:cNvSpPr>
            <a:spLocks noGrp="1"/>
          </p:cNvSpPr>
          <p:nvPr>
            <p:ph type="ftr" sz="quarter" idx="22"/>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6C2FCDC2-FBB6-46F4-9BD5-AE85C1DC3F2C}"/>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CB9AC92-58C2-B14E-81EA-F40548FD48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0000"/>
          <a:stretch/>
        </p:blipFill>
        <p:spPr>
          <a:xfrm>
            <a:off x="4876798" y="0"/>
            <a:ext cx="7315201" cy="6858000"/>
          </a:xfrm>
          <a:prstGeom prst="rect">
            <a:avLst/>
          </a:prstGeom>
        </p:spPr>
      </p:pic>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385816" y="2351724"/>
            <a:ext cx="6297167" cy="822960"/>
          </a:xfrm>
        </p:spPr>
        <p:txBody>
          <a:bodyPr vert="horz" lIns="0" tIns="0" rIns="0" bIns="0" rtlCol="0" anchor="b">
            <a:noAutofit/>
          </a:bodyPr>
          <a:lstStyle>
            <a:lvl1pPr>
              <a:defRPr lang="en-US" sz="2400" b="1" i="0" baseline="0">
                <a:latin typeface="Oracle Sans Tab" panose="020B0503020204020204" pitchFamily="34" charset="0"/>
                <a:ea typeface="+mn-ea"/>
                <a:cs typeface="Oracle Sans Tab"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385816" y="3662156"/>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pic>
        <p:nvPicPr>
          <p:cNvPr id="10" name="OTag">
            <a:extLst>
              <a:ext uri="{FF2B5EF4-FFF2-40B4-BE49-F238E27FC236}">
                <a16:creationId xmlns:a16="http://schemas.microsoft.com/office/drawing/2014/main" id="{3AA2A5D2-AD0A-4DBD-927A-96DC377BC49B}"/>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Picture Placeholder 2">
            <a:extLst>
              <a:ext uri="{FF2B5EF4-FFF2-40B4-BE49-F238E27FC236}">
                <a16:creationId xmlns:a16="http://schemas.microsoft.com/office/drawing/2014/main" id="{20FEB6C0-1F5B-4135-8E18-A04A68550D75}"/>
              </a:ext>
            </a:extLst>
          </p:cNvPr>
          <p:cNvSpPr>
            <a:spLocks noGrp="1"/>
          </p:cNvSpPr>
          <p:nvPr>
            <p:ph type="pic" sz="quarter" idx="20" hasCustomPrompt="1"/>
          </p:nvPr>
        </p:nvSpPr>
        <p:spPr>
          <a:xfrm>
            <a:off x="0" y="0"/>
            <a:ext cx="4876800" cy="6858000"/>
          </a:xfrm>
        </p:spPr>
        <p:txBody>
          <a:bodyPr anchor="ctr" anchorCtr="1">
            <a:normAutofit/>
          </a:bodyPr>
          <a:lstStyle>
            <a:lvl1pPr>
              <a:defRPr/>
            </a:lvl1pPr>
          </a:lstStyle>
          <a:p>
            <a:r>
              <a:rPr lang="en-US" dirty="0"/>
              <a:t>Click to add image</a:t>
            </a:r>
          </a:p>
        </p:txBody>
      </p:sp>
      <p:sp>
        <p:nvSpPr>
          <p:cNvPr id="2" name="Date Placeholder 1">
            <a:extLst>
              <a:ext uri="{FF2B5EF4-FFF2-40B4-BE49-F238E27FC236}">
                <a16:creationId xmlns:a16="http://schemas.microsoft.com/office/drawing/2014/main" id="{1522B3ED-CF2C-4067-92C1-D268C952FB0E}"/>
              </a:ext>
            </a:extLst>
          </p:cNvPr>
          <p:cNvSpPr>
            <a:spLocks noGrp="1"/>
          </p:cNvSpPr>
          <p:nvPr>
            <p:ph type="dt" sz="half" idx="21"/>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ECE0BF7F-49D0-4680-97A6-57F3353BC736}"/>
              </a:ext>
            </a:extLst>
          </p:cNvPr>
          <p:cNvSpPr>
            <a:spLocks noGrp="1"/>
          </p:cNvSpPr>
          <p:nvPr>
            <p:ph type="ftr" sz="quarter" idx="22"/>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EFD3ACE9-71BB-462A-B503-22DE7B536BD1}"/>
              </a:ext>
            </a:extLst>
          </p:cNvPr>
          <p:cNvSpPr>
            <a:spLocks noGrp="1"/>
          </p:cNvSpPr>
          <p:nvPr>
            <p:ph type="sldNum" sz="quarter" idx="23"/>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588545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spTree>
      <p:nvGrpSpPr>
        <p:cNvPr id="1" name=""/>
        <p:cNvGrpSpPr/>
        <p:nvPr/>
      </p:nvGrpSpPr>
      <p:grpSpPr>
        <a:xfrm>
          <a:off x="0" y="0"/>
          <a:ext cx="0" cy="0"/>
          <a:chOff x="0" y="0"/>
          <a:chExt cx="0" cy="0"/>
        </a:xfrm>
      </p:grpSpPr>
      <p:pic>
        <p:nvPicPr>
          <p:cNvPr id="26" name="Data Texture Image">
            <a:extLst>
              <a:ext uri="{FF2B5EF4-FFF2-40B4-BE49-F238E27FC236}">
                <a16:creationId xmlns:a16="http://schemas.microsoft.com/office/drawing/2014/main" id="{B04AAB1E-3886-45C0-9EE7-ABD1360D0F25}"/>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 y="0"/>
            <a:ext cx="12191998" cy="6857998"/>
          </a:xfrm>
          <a:prstGeom prst="rect">
            <a:avLst/>
          </a:prstGeom>
          <a:ln>
            <a:noFill/>
          </a:ln>
        </p:spPr>
      </p:pic>
      <p:pic>
        <p:nvPicPr>
          <p:cNvPr id="30" name="OTag">
            <a:extLst>
              <a:ext uri="{FF2B5EF4-FFF2-40B4-BE49-F238E27FC236}">
                <a16:creationId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BA19B719-F896-40D2-A59B-8E51E7D4BB65}"/>
              </a:ext>
            </a:extLst>
          </p:cNvPr>
          <p:cNvSpPr>
            <a:spLocks noGrp="1"/>
          </p:cNvSpPr>
          <p:nvPr>
            <p:ph type="title" hasCustomPrompt="1"/>
          </p:nvPr>
        </p:nvSpPr>
        <p:spPr>
          <a:xfrm>
            <a:off x="768875" y="1828800"/>
            <a:ext cx="8049200" cy="2026447"/>
          </a:xfrm>
          <a:noFill/>
        </p:spPr>
        <p:txBody>
          <a:bodyPr vert="horz" wrap="square" lIns="0" tIns="0" rIns="0" bIns="0" rtlCol="0" anchor="b" anchorCtr="0">
            <a:noAutofit/>
          </a:bodyPr>
          <a:lstStyle>
            <a:lvl1pPr>
              <a:lnSpc>
                <a:spcPct val="100000"/>
              </a:lnSpc>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7" name="Picture Placeholder 6">
            <a:extLst>
              <a:ext uri="{FF2B5EF4-FFF2-40B4-BE49-F238E27FC236}">
                <a16:creationId xmlns:a16="http://schemas.microsoft.com/office/drawing/2014/main" id="{414A2E81-7AA0-4954-BF7E-C076C41AF7C6}"/>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F17ECA2C-4CF8-48ED-893A-2958F9909B90}"/>
              </a:ext>
            </a:extLst>
          </p:cNvPr>
          <p:cNvSpPr>
            <a:spLocks noGrp="1"/>
          </p:cNvSpPr>
          <p:nvPr>
            <p:ph type="dt" sz="half" idx="42"/>
          </p:nvPr>
        </p:nvSpPr>
        <p:spPr/>
        <p:txBody>
          <a:bodyPr/>
          <a:lstStyle/>
          <a:p>
            <a:r>
              <a:rPr lang="pt-BR" smtClean="0"/>
              <a:t>[Date]</a:t>
            </a:r>
            <a:endParaRPr lang="en-US" dirty="0"/>
          </a:p>
        </p:txBody>
      </p:sp>
      <p:sp>
        <p:nvSpPr>
          <p:cNvPr id="8" name="Footer Placeholder 7">
            <a:extLst>
              <a:ext uri="{FF2B5EF4-FFF2-40B4-BE49-F238E27FC236}">
                <a16:creationId xmlns:a16="http://schemas.microsoft.com/office/drawing/2014/main" id="{144FDBCE-E35C-4859-AD9D-93665BD69FD5}"/>
              </a:ext>
            </a:extLst>
          </p:cNvPr>
          <p:cNvSpPr>
            <a:spLocks noGrp="1"/>
          </p:cNvSpPr>
          <p:nvPr>
            <p:ph type="ftr" sz="quarter" idx="43"/>
          </p:nvPr>
        </p:nvSpPr>
        <p:spPr/>
        <p:txBody>
          <a:bodyPr/>
          <a:lstStyle/>
          <a:p>
            <a:r>
              <a:rPr lang="en-US" smtClean="0"/>
              <a:t>Copyright © 2023, Oracle and/or its affiliates. All rights reserved   </a:t>
            </a:r>
            <a:endParaRPr lang="en-US" dirty="0"/>
          </a:p>
        </p:txBody>
      </p:sp>
      <p:sp>
        <p:nvSpPr>
          <p:cNvPr id="9" name="Slide Number Placeholder 8">
            <a:extLst>
              <a:ext uri="{FF2B5EF4-FFF2-40B4-BE49-F238E27FC236}">
                <a16:creationId xmlns:a16="http://schemas.microsoft.com/office/drawing/2014/main" id="{0F5130C2-E640-4887-BCA9-090F40084C88}"/>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Ref idx="1001">
        <a:schemeClr val="bg1"/>
      </p:bgRef>
    </p:bg>
    <p:spTree>
      <p:nvGrpSpPr>
        <p:cNvPr id="1" name=""/>
        <p:cNvGrpSpPr/>
        <p:nvPr/>
      </p:nvGrpSpPr>
      <p:grpSpPr>
        <a:xfrm>
          <a:off x="0" y="0"/>
          <a:ext cx="0" cy="0"/>
          <a:chOff x="0" y="0"/>
          <a:chExt cx="0" cy="0"/>
        </a:xfrm>
      </p:grpSpPr>
      <p:pic>
        <p:nvPicPr>
          <p:cNvPr id="15" name="Data Texture Image">
            <a:extLst>
              <a:ext uri="{FF2B5EF4-FFF2-40B4-BE49-F238E27FC236}">
                <a16:creationId xmlns:a16="http://schemas.microsoft.com/office/drawing/2014/main" id="{8A6273FB-BF91-403E-A6FD-7515A6D8BFCC}"/>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bwMode="invGray">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Quote">
            <a:extLst>
              <a:ext uri="{FF2B5EF4-FFF2-40B4-BE49-F238E27FC236}">
                <a16:creationId xmlns:a16="http://schemas.microsoft.com/office/drawing/2014/main" id="{70860AE5-51F4-4600-B7C5-0FFE1F5EE8BF}"/>
              </a:ext>
            </a:extLst>
          </p:cNvPr>
          <p:cNvSpPr>
            <a:spLocks noGrp="1"/>
          </p:cNvSpPr>
          <p:nvPr>
            <p:ph type="title" hasCustomPrompt="1"/>
          </p:nvPr>
        </p:nvSpPr>
        <p:spPr>
          <a:xfrm>
            <a:off x="768875" y="1828800"/>
            <a:ext cx="8022040" cy="1963350"/>
          </a:xfrm>
          <a:noFill/>
        </p:spPr>
        <p:txBody>
          <a:bodyPr vert="horz" wrap="square" lIns="0" tIns="0" rIns="0" bIns="0" rtlCol="0" anchor="b" anchorCtr="0">
            <a:noAutofit/>
          </a:bodyPr>
          <a:lstStyle>
            <a:lvl1pPr>
              <a:defRPr lang="en-US" sz="3200" b="0">
                <a:latin typeface="+mj-lt"/>
                <a:cs typeface="Oracle Sans Tab" panose="020B0503020204020204" pitchFamily="34" charset="0"/>
              </a:defRPr>
            </a:lvl1pPr>
          </a:lstStyle>
          <a:p>
            <a:pPr lvl="0"/>
            <a:r>
              <a:rPr lang="en-US" dirty="0"/>
              <a:t>“Click to type customer or partner quote surrounded by quotation marks.” Remove/replace placeholder logo as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540249"/>
            <a:ext cx="5333999" cy="266291"/>
          </a:xfrm>
          <a:prstGeom prst="rect">
            <a:avLst/>
          </a:prstGeom>
        </p:spPr>
        <p:txBody>
          <a:bodyPr>
            <a:noAutofit/>
          </a:bodyPr>
          <a:lstStyle>
            <a:lvl1pPr>
              <a:defRPr b="1"/>
            </a:lvl1pPr>
          </a:lstStyle>
          <a:p>
            <a:pPr lvl="0"/>
            <a:r>
              <a:rPr lang="en-US" dirty="0"/>
              <a:t>Name of person quoted</a:t>
            </a:r>
          </a:p>
        </p:txBody>
      </p:sp>
      <p:sp>
        <p:nvSpPr>
          <p:cNvPr id="12" name="Text Field 2">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877842"/>
            <a:ext cx="5333999" cy="895181"/>
          </a:xfrm>
          <a:prstGeom prst="rect">
            <a:avLst/>
          </a:prstGeom>
        </p:spPr>
        <p:txBody>
          <a:bodyPr>
            <a:noAutofit/>
          </a:bodyPr>
          <a:lstStyle>
            <a:lvl1pPr>
              <a:defRPr/>
            </a:lvl1pPr>
          </a:lstStyle>
          <a:p>
            <a:pPr lvl="0"/>
            <a:r>
              <a:rPr lang="en-US" dirty="0"/>
              <a:t>Additional information if needed</a:t>
            </a:r>
          </a:p>
        </p:txBody>
      </p:sp>
      <p:sp>
        <p:nvSpPr>
          <p:cNvPr id="10" name="Picture Placeholder 6">
            <a:extLst>
              <a:ext uri="{FF2B5EF4-FFF2-40B4-BE49-F238E27FC236}">
                <a16:creationId xmlns:a16="http://schemas.microsoft.com/office/drawing/2014/main" id="{CF70D2C9-2534-48AA-9A8A-D82D5A31B2F9}"/>
              </a:ext>
            </a:extLst>
          </p:cNvPr>
          <p:cNvSpPr>
            <a:spLocks noGrp="1"/>
          </p:cNvSpPr>
          <p:nvPr>
            <p:ph type="pic" sz="quarter" idx="41" hasCustomPrompt="1"/>
          </p:nvPr>
        </p:nvSpPr>
        <p:spPr>
          <a:xfrm>
            <a:off x="771067" y="1013988"/>
            <a:ext cx="2944208" cy="814812"/>
          </a:xfrm>
        </p:spPr>
        <p:txBody>
          <a:bodyPr/>
          <a:lstStyle>
            <a:lvl1pPr>
              <a:defRPr/>
            </a:lvl1pPr>
          </a:lstStyle>
          <a:p>
            <a:r>
              <a:rPr lang="en-US" dirty="0"/>
              <a:t>Click to add logo</a:t>
            </a:r>
          </a:p>
        </p:txBody>
      </p:sp>
      <p:sp>
        <p:nvSpPr>
          <p:cNvPr id="6" name="Date Placeholder 5">
            <a:extLst>
              <a:ext uri="{FF2B5EF4-FFF2-40B4-BE49-F238E27FC236}">
                <a16:creationId xmlns:a16="http://schemas.microsoft.com/office/drawing/2014/main" id="{4626C9C3-D9C8-4222-B161-D7AF97BC1F41}"/>
              </a:ext>
            </a:extLst>
          </p:cNvPr>
          <p:cNvSpPr>
            <a:spLocks noGrp="1"/>
          </p:cNvSpPr>
          <p:nvPr>
            <p:ph type="dt" sz="half" idx="42"/>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C64C126A-0D05-424A-A6C2-80119CEAE618}"/>
              </a:ext>
            </a:extLst>
          </p:cNvPr>
          <p:cNvSpPr>
            <a:spLocks noGrp="1"/>
          </p:cNvSpPr>
          <p:nvPr>
            <p:ph type="ftr" sz="quarter" idx="43"/>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E6D685BD-0D80-40FF-88C3-58BBDF890F03}"/>
              </a:ext>
            </a:extLst>
          </p:cNvPr>
          <p:cNvSpPr>
            <a:spLocks noGrp="1"/>
          </p:cNvSpPr>
          <p:nvPr>
            <p:ph type="sldNum" sz="quarter" idx="44"/>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75300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A13E52A3-3B72-407D-BD94-ADB27B9FCE9C}"/>
              </a:ext>
            </a:extLst>
          </p:cNvPr>
          <p:cNvSpPr>
            <a:spLocks noGrp="1"/>
          </p:cNvSpPr>
          <p:nvPr>
            <p:ph type="title" hasCustomPrompt="1"/>
          </p:nvPr>
        </p:nvSpPr>
        <p:spPr>
          <a:xfrm>
            <a:off x="5372844" y="2434528"/>
            <a:ext cx="6067096" cy="1846659"/>
          </a:xfrm>
          <a:noFill/>
        </p:spPr>
        <p:txBody>
          <a:bodyPr vert="horz" wrap="square" lIns="0" tIns="0" rIns="0" bIns="0" rtlCol="0" anchor="b" anchorCtr="0">
            <a:spAutoFit/>
          </a:bodyPr>
          <a:lstStyle>
            <a:lvl1pPr>
              <a:lnSpc>
                <a:spcPct val="100000"/>
              </a:lnSpc>
              <a:defRPr lang="en-US" sz="3000" b="0" dirty="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72844" y="4983135"/>
            <a:ext cx="6054629"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72844" y="5320728"/>
            <a:ext cx="6054629"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D79573CA-7EF3-46CE-91D4-01D1A2F17BEF}"/>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6" name="TextBox 5">
            <a:extLst>
              <a:ext uri="{FF2B5EF4-FFF2-40B4-BE49-F238E27FC236}">
                <a16:creationId xmlns:a16="http://schemas.microsoft.com/office/drawing/2014/main" id="{A8F9EF32-2876-8841-ADB8-707F8BDB8530}"/>
              </a:ext>
            </a:extLst>
          </p:cNvPr>
          <p:cNvSpPr txBox="1"/>
          <p:nvPr userDrawn="1"/>
        </p:nvSpPr>
        <p:spPr>
          <a:xfrm>
            <a:off x="1295730" y="3244334"/>
            <a:ext cx="2285339" cy="369332"/>
          </a:xfrm>
          <a:prstGeom prst="rect">
            <a:avLst/>
          </a:prstGeom>
          <a:noFill/>
        </p:spPr>
        <p:txBody>
          <a:bodyPr wrap="square" rtlCol="0">
            <a:spAutoFit/>
          </a:bodyPr>
          <a:lstStyle/>
          <a:p>
            <a:r>
              <a:rPr lang="en-US" dirty="0">
                <a:solidFill>
                  <a:schemeClr val="bg2"/>
                </a:solidFill>
              </a:rPr>
              <a:t>Click to add image</a:t>
            </a:r>
          </a:p>
        </p:txBody>
      </p:sp>
      <p:sp>
        <p:nvSpPr>
          <p:cNvPr id="12" name="Picture Placeholder 6">
            <a:extLst>
              <a:ext uri="{FF2B5EF4-FFF2-40B4-BE49-F238E27FC236}">
                <a16:creationId xmlns:a16="http://schemas.microsoft.com/office/drawing/2014/main" id="{48F56FAF-A389-4DEC-BCB5-7C2BCDEBE166}"/>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7" name="Picture Placeholder 6">
            <a:extLst>
              <a:ext uri="{FF2B5EF4-FFF2-40B4-BE49-F238E27FC236}">
                <a16:creationId xmlns:a16="http://schemas.microsoft.com/office/drawing/2014/main" id="{6145069B-D056-45AF-BC91-ABDBFD0C3D17}"/>
              </a:ext>
            </a:extLst>
          </p:cNvPr>
          <p:cNvSpPr>
            <a:spLocks noGrp="1"/>
          </p:cNvSpPr>
          <p:nvPr>
            <p:ph type="pic" sz="quarter" idx="42" hasCustomPrompt="1"/>
          </p:nvPr>
        </p:nvSpPr>
        <p:spPr>
          <a:xfrm>
            <a:off x="0" y="0"/>
            <a:ext cx="4876800" cy="6858000"/>
          </a:xfrm>
        </p:spPr>
        <p:txBody>
          <a:bodyPr anchor="ctr" anchorCtr="1"/>
          <a:lstStyle>
            <a:lvl1pPr>
              <a:defRPr/>
            </a:lvl1pPr>
          </a:lstStyle>
          <a:p>
            <a:r>
              <a:rPr lang="en-US" dirty="0"/>
              <a:t>Click to add image</a:t>
            </a:r>
          </a:p>
        </p:txBody>
      </p:sp>
      <p:sp>
        <p:nvSpPr>
          <p:cNvPr id="4" name="Date Placeholder 3">
            <a:extLst>
              <a:ext uri="{FF2B5EF4-FFF2-40B4-BE49-F238E27FC236}">
                <a16:creationId xmlns:a16="http://schemas.microsoft.com/office/drawing/2014/main" id="{F3C7CAF2-5875-4790-8762-15A8CDD16E08}"/>
              </a:ext>
            </a:extLst>
          </p:cNvPr>
          <p:cNvSpPr>
            <a:spLocks noGrp="1"/>
          </p:cNvSpPr>
          <p:nvPr>
            <p:ph type="dt" sz="half" idx="43"/>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0F175504-AA80-48D0-ABE0-C3B4B0480FBA}"/>
              </a:ext>
            </a:extLst>
          </p:cNvPr>
          <p:cNvSpPr>
            <a:spLocks noGrp="1"/>
          </p:cNvSpPr>
          <p:nvPr>
            <p:ph type="ftr" sz="quarter" idx="44"/>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FA2E22D8-777D-4A4E-8190-9C7E9654A63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ight - Title/Subtitle 1 Column">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C4B9D6C0-2524-2D47-8A0E-258A2FB7DE5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709"/>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201"/>
            <a:ext cx="10671175" cy="4506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EE4D9CD-CDC4-4642-8CDA-7351404FC2D2}"/>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48C5C278-52DE-4C8A-933B-1109B3282E51}"/>
              </a:ext>
            </a:extLst>
          </p:cNvPr>
          <p:cNvSpPr>
            <a:spLocks noGrp="1"/>
          </p:cNvSpPr>
          <p:nvPr>
            <p:ph type="dt" sz="half" idx="15"/>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E2CE12F3-375D-4B05-A71D-DA14DF8ADB8E}"/>
              </a:ext>
            </a:extLst>
          </p:cNvPr>
          <p:cNvSpPr>
            <a:spLocks noGrp="1"/>
          </p:cNvSpPr>
          <p:nvPr>
            <p:ph type="ftr" sz="quarter" idx="16"/>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7A59FA82-C146-45DF-AE7B-4B5698706BEA}"/>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Ref idx="1001">
        <a:schemeClr val="bg1"/>
      </p:bgRef>
    </p:bg>
    <p:spTree>
      <p:nvGrpSpPr>
        <p:cNvPr id="1" name=""/>
        <p:cNvGrpSpPr/>
        <p:nvPr/>
      </p:nvGrpSpPr>
      <p:grpSpPr>
        <a:xfrm>
          <a:off x="0" y="0"/>
          <a:ext cx="0" cy="0"/>
          <a:chOff x="0" y="0"/>
          <a:chExt cx="0" cy="0"/>
        </a:xfrm>
      </p:grpSpPr>
      <p:sp>
        <p:nvSpPr>
          <p:cNvPr id="3" name="Quote">
            <a:extLst>
              <a:ext uri="{FF2B5EF4-FFF2-40B4-BE49-F238E27FC236}">
                <a16:creationId xmlns:a16="http://schemas.microsoft.com/office/drawing/2014/main" id="{E7972264-22BA-4EDF-A0AC-13C683A7DA78}"/>
              </a:ext>
            </a:extLst>
          </p:cNvPr>
          <p:cNvSpPr>
            <a:spLocks noGrp="1"/>
          </p:cNvSpPr>
          <p:nvPr>
            <p:ph type="title" hasCustomPrompt="1"/>
          </p:nvPr>
        </p:nvSpPr>
        <p:spPr>
          <a:xfrm>
            <a:off x="5378728" y="2435027"/>
            <a:ext cx="6051272" cy="1846659"/>
          </a:xfrm>
          <a:noFill/>
        </p:spPr>
        <p:txBody>
          <a:bodyPr vert="horz" wrap="square" lIns="0" tIns="0" rIns="0" bIns="0" rtlCol="0" anchor="b" anchorCtr="0">
            <a:spAutoFit/>
          </a:bodyPr>
          <a:lstStyle>
            <a:lvl1pPr>
              <a:lnSpc>
                <a:spcPct val="100000"/>
              </a:lnSpc>
              <a:defRPr lang="en-US" sz="3000" b="0">
                <a:latin typeface="+mj-lt"/>
                <a:cs typeface="Oracle Sans Tab" panose="020B0503020204020204" pitchFamily="34" charset="0"/>
              </a:defRPr>
            </a:lvl1pPr>
          </a:lstStyle>
          <a:p>
            <a:pPr lvl="0"/>
            <a:r>
              <a:rPr lang="en-US" dirty="0"/>
              <a:t>“Click to type customer or partner quote surrounded by quotation marks.” Remove/replace placeholder image as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385816" y="4983135"/>
            <a:ext cx="6051272" cy="266291"/>
          </a:xfrm>
          <a:prstGeom prst="rect">
            <a:avLst/>
          </a:prstGeom>
        </p:spPr>
        <p:txBody>
          <a:bodyPr>
            <a:noAutofit/>
          </a:bodyPr>
          <a:lstStyle>
            <a:lvl1pPr>
              <a:defRPr b="1"/>
            </a:lvl1pPr>
          </a:lstStyle>
          <a:p>
            <a:pPr lvl="0"/>
            <a:r>
              <a:rPr lang="en-US" dirty="0"/>
              <a:t>Name of person quoted</a:t>
            </a:r>
          </a:p>
        </p:txBody>
      </p:sp>
      <p:sp>
        <p:nvSpPr>
          <p:cNvPr id="11" name="Text Field 2">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385816" y="5320728"/>
            <a:ext cx="6051272" cy="786385"/>
          </a:xfrm>
          <a:prstGeom prst="rect">
            <a:avLst/>
          </a:prstGeom>
        </p:spPr>
        <p:txBody>
          <a:bodyPr>
            <a:noAutofit/>
          </a:bodyPr>
          <a:lstStyle>
            <a:lvl1pPr>
              <a:defRPr/>
            </a:lvl1pPr>
          </a:lstStyle>
          <a:p>
            <a:pPr lvl="0"/>
            <a:r>
              <a:rPr lang="en-US" dirty="0"/>
              <a:t>Additional information if needed</a:t>
            </a:r>
          </a:p>
        </p:txBody>
      </p:sp>
      <p:pic>
        <p:nvPicPr>
          <p:cNvPr id="15" name="OTag">
            <a:extLst>
              <a:ext uri="{FF2B5EF4-FFF2-40B4-BE49-F238E27FC236}">
                <a16:creationId xmlns:a16="http://schemas.microsoft.com/office/drawing/2014/main" id="{0D7B12AA-E756-4885-BD64-8DBE9AAC5A1F}"/>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Picture Placeholder 6">
            <a:extLst>
              <a:ext uri="{FF2B5EF4-FFF2-40B4-BE49-F238E27FC236}">
                <a16:creationId xmlns:a16="http://schemas.microsoft.com/office/drawing/2014/main" id="{B09CBC8C-115F-4556-A4E2-129D0E230A87}"/>
              </a:ext>
            </a:extLst>
          </p:cNvPr>
          <p:cNvSpPr>
            <a:spLocks noGrp="1" noChangeAspect="1"/>
          </p:cNvSpPr>
          <p:nvPr>
            <p:ph type="pic" sz="quarter" idx="41" hasCustomPrompt="1"/>
          </p:nvPr>
        </p:nvSpPr>
        <p:spPr>
          <a:xfrm>
            <a:off x="5434085" y="1206535"/>
            <a:ext cx="2944208" cy="841248"/>
          </a:xfrm>
        </p:spPr>
        <p:txBody>
          <a:bodyPr anchor="ctr" anchorCtr="1"/>
          <a:lstStyle>
            <a:lvl1pPr>
              <a:defRPr/>
            </a:lvl1pPr>
          </a:lstStyle>
          <a:p>
            <a:r>
              <a:rPr lang="en-US" dirty="0"/>
              <a:t>Click to add logo</a:t>
            </a:r>
          </a:p>
        </p:txBody>
      </p:sp>
      <p:sp>
        <p:nvSpPr>
          <p:cNvPr id="5" name="Picture Placeholder 4">
            <a:extLst>
              <a:ext uri="{FF2B5EF4-FFF2-40B4-BE49-F238E27FC236}">
                <a16:creationId xmlns:a16="http://schemas.microsoft.com/office/drawing/2014/main" id="{EF3D1FF3-649D-46E2-9FDF-D1A77643F22A}"/>
              </a:ext>
            </a:extLst>
          </p:cNvPr>
          <p:cNvSpPr>
            <a:spLocks noGrp="1"/>
          </p:cNvSpPr>
          <p:nvPr>
            <p:ph type="pic" sz="quarter" idx="42" hasCustomPrompt="1"/>
          </p:nvPr>
        </p:nvSpPr>
        <p:spPr>
          <a:xfrm>
            <a:off x="0" y="0"/>
            <a:ext cx="4876800" cy="6858000"/>
          </a:xfrm>
        </p:spPr>
        <p:txBody>
          <a:bodyPr anchor="ctr" anchorCtr="1"/>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a:lvl1pPr>
          </a:lstStyle>
          <a:p>
            <a:pPr marL="0" marR="0" lvl="0" indent="0" algn="l" defTabSz="914400" rtl="0" eaLnBrk="1" fontAlgn="auto" latinLnBrk="0" hangingPunct="1">
              <a:lnSpc>
                <a:spcPct val="95000"/>
              </a:lnSpc>
              <a:spcBef>
                <a:spcPts val="600"/>
              </a:spcBef>
              <a:spcAft>
                <a:spcPts val="0"/>
              </a:spcAft>
              <a:buClrTx/>
              <a:buSzTx/>
              <a:buFont typeface="System Font Regular"/>
              <a:buNone/>
              <a:tabLst/>
              <a:defRPr/>
            </a:pPr>
            <a:r>
              <a:rPr lang="en-US" dirty="0"/>
              <a:t>Click to add image</a:t>
            </a:r>
          </a:p>
        </p:txBody>
      </p:sp>
      <p:sp>
        <p:nvSpPr>
          <p:cNvPr id="4" name="Date Placeholder 3">
            <a:extLst>
              <a:ext uri="{FF2B5EF4-FFF2-40B4-BE49-F238E27FC236}">
                <a16:creationId xmlns:a16="http://schemas.microsoft.com/office/drawing/2014/main" id="{D906CAD6-29C8-4422-A48D-D8830936B44F}"/>
              </a:ext>
            </a:extLst>
          </p:cNvPr>
          <p:cNvSpPr>
            <a:spLocks noGrp="1"/>
          </p:cNvSpPr>
          <p:nvPr>
            <p:ph type="dt" sz="half" idx="43"/>
          </p:nvPr>
        </p:nvSpPr>
        <p:spPr/>
        <p:txBody>
          <a:bodyPr/>
          <a:lstStyle/>
          <a:p>
            <a:r>
              <a:rPr lang="pt-BR" smtClean="0"/>
              <a:t>[Date]</a:t>
            </a:r>
            <a:endParaRPr lang="en-US" dirty="0"/>
          </a:p>
        </p:txBody>
      </p:sp>
      <p:sp>
        <p:nvSpPr>
          <p:cNvPr id="6" name="Footer Placeholder 5">
            <a:extLst>
              <a:ext uri="{FF2B5EF4-FFF2-40B4-BE49-F238E27FC236}">
                <a16:creationId xmlns:a16="http://schemas.microsoft.com/office/drawing/2014/main" id="{D7B2E353-DA56-4DDC-BA6A-8DBF5B35499D}"/>
              </a:ext>
            </a:extLst>
          </p:cNvPr>
          <p:cNvSpPr>
            <a:spLocks noGrp="1"/>
          </p:cNvSpPr>
          <p:nvPr>
            <p:ph type="ftr" sz="quarter" idx="44"/>
          </p:nvPr>
        </p:nvSpPr>
        <p:spPr/>
        <p:txBody>
          <a:bodyPr/>
          <a:lstStyle/>
          <a:p>
            <a:r>
              <a:rPr lang="en-US" smtClean="0"/>
              <a:t>Copyright © 2023, Oracle and/or its affiliates. All rights reserved   </a:t>
            </a:r>
            <a:endParaRPr lang="en-US" dirty="0"/>
          </a:p>
        </p:txBody>
      </p:sp>
      <p:sp>
        <p:nvSpPr>
          <p:cNvPr id="7" name="Slide Number Placeholder 6">
            <a:extLst>
              <a:ext uri="{FF2B5EF4-FFF2-40B4-BE49-F238E27FC236}">
                <a16:creationId xmlns:a16="http://schemas.microsoft.com/office/drawing/2014/main" id="{6C82F77D-AAE1-49E0-8C46-83975B4AC826}"/>
              </a:ext>
            </a:extLst>
          </p:cNvPr>
          <p:cNvSpPr>
            <a:spLocks noGrp="1"/>
          </p:cNvSpPr>
          <p:nvPr>
            <p:ph type="sldNum" sz="quarter" idx="45"/>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99011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
            <a:extLst>
              <a:ext uri="{FF2B5EF4-FFF2-40B4-BE49-F238E27FC236}">
                <a16:creationId xmlns:a16="http://schemas.microsoft.com/office/drawing/2014/main" id="{701BFB4F-AD1A-4B21-826E-A2F61F5D8AAB}"/>
              </a:ext>
            </a:extLst>
          </p:cNvPr>
          <p:cNvSpPr>
            <a:spLocks noGrp="1"/>
          </p:cNvSpPr>
          <p:nvPr>
            <p:ph type="title" hasCustomPrompt="1"/>
          </p:nvPr>
        </p:nvSpPr>
        <p:spPr>
          <a:xfrm>
            <a:off x="768875" y="3482230"/>
            <a:ext cx="5022325"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3698BC18-3443-48B2-97E6-989B7098DC52}"/>
              </a:ext>
            </a:extLst>
          </p:cNvPr>
          <p:cNvSpPr>
            <a:spLocks noGrp="1"/>
          </p:cNvSpPr>
          <p:nvPr>
            <p:ph type="dt" sz="half" idx="3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572AC1E3-E104-4942-8AE8-198E477A85F9}"/>
              </a:ext>
            </a:extLst>
          </p:cNvPr>
          <p:cNvSpPr>
            <a:spLocks noGrp="1"/>
          </p:cNvSpPr>
          <p:nvPr>
            <p:ph type="ftr" sz="quarter" idx="39"/>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30968FA8-1974-461B-87A5-6D7032FA1C85}"/>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413839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Ref idx="1001">
        <a:schemeClr val="bg1"/>
      </p:bgRef>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a:stretch/>
        </p:blipFill>
        <p:spPr bwMode="ltGray">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Thank youi">
            <a:extLst>
              <a:ext uri="{FF2B5EF4-FFF2-40B4-BE49-F238E27FC236}">
                <a16:creationId xmlns:a16="http://schemas.microsoft.com/office/drawing/2014/main" id="{1F390879-C7C7-4224-97BB-1C165BFB5AA3}"/>
              </a:ext>
            </a:extLst>
          </p:cNvPr>
          <p:cNvSpPr>
            <a:spLocks noGrp="1"/>
          </p:cNvSpPr>
          <p:nvPr>
            <p:ph type="title" hasCustomPrompt="1"/>
          </p:nvPr>
        </p:nvSpPr>
        <p:spPr>
          <a:xfrm>
            <a:off x="768875" y="3483973"/>
            <a:ext cx="5029200" cy="822960"/>
          </a:xfrm>
          <a:noFill/>
        </p:spPr>
        <p:txBody>
          <a:bodyPr vert="horz" lIns="0" tIns="0" rIns="0" bIns="0" rtlCol="0" anchor="b" anchorCtr="0">
            <a:noAutofit/>
          </a:bodyPr>
          <a:lstStyle>
            <a:lvl1pPr>
              <a:defRPr lang="en-US" sz="3200" b="0">
                <a:latin typeface="+mj-lt"/>
                <a:cs typeface="Oracle Sans Tab" panose="020B0503020204020204" pitchFamily="34" charset="0"/>
              </a:defRPr>
            </a:lvl1pPr>
          </a:lstStyle>
          <a:p>
            <a:pPr marL="0" marR="0" lvl="0" indent="0" fontAlgn="t">
              <a:lnSpc>
                <a:spcPct val="100000"/>
              </a:lnSpc>
              <a:spcBef>
                <a:spcPts val="0"/>
              </a:spcBef>
              <a:spcAft>
                <a:spcPts val="0"/>
              </a:spcAft>
              <a:buClrTx/>
              <a:buSzTx/>
              <a:buFont typeface="System Font Regular"/>
              <a:tabLst/>
            </a:pPr>
            <a:r>
              <a:rPr lang="en-US" dirty="0"/>
              <a:t>Thank you</a:t>
            </a:r>
          </a:p>
        </p:txBody>
      </p:sp>
      <p:cxnSp>
        <p:nvCxnSpPr>
          <p:cNvPr id="17" name="Accent Mark">
            <a:extLst>
              <a:ext uri="{FF2B5EF4-FFF2-40B4-BE49-F238E27FC236}">
                <a16:creationId xmlns:a16="http://schemas.microsoft.com/office/drawing/2014/main" id="{067F8F82-B054-48B8-A81C-65FC099A0B9D}"/>
              </a:ext>
              <a:ext uri="{C183D7F6-B498-43B3-948B-1728B52AA6E4}">
                <adec:decorative xmlns="" xmlns:adec="http://schemas.microsoft.com/office/drawing/2017/decorative" val="1"/>
              </a:ext>
            </a:extLst>
          </p:cNvPr>
          <p:cNvCxnSpPr>
            <a:cxnSpLocks/>
          </p:cNvCxnSpPr>
          <p:nvPr userDrawn="1"/>
        </p:nvCxnSpPr>
        <p:spPr>
          <a:xfrm flipH="1">
            <a:off x="768350" y="4508728"/>
            <a:ext cx="301752"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773585"/>
            <a:ext cx="5029200" cy="266291"/>
          </a:xfrm>
          <a:prstGeom prst="rect">
            <a:avLst/>
          </a:prstGeom>
        </p:spPr>
        <p:txBody>
          <a:bodyPr>
            <a:noAutofit/>
          </a:bodyPr>
          <a:lstStyle>
            <a:lvl1pPr>
              <a:defRPr b="1"/>
            </a:lvl1pPr>
          </a:lstStyle>
          <a:p>
            <a:pPr lvl="0"/>
            <a:r>
              <a:rPr lang="en-US"/>
              <a:t>Click to edit Master text styles</a:t>
            </a:r>
          </a:p>
        </p:txBody>
      </p:sp>
      <p:sp>
        <p:nvSpPr>
          <p:cNvPr id="10" name="Text Field 2">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11178"/>
            <a:ext cx="5029200" cy="895181"/>
          </a:xfrm>
          <a:prstGeom prst="rect">
            <a:avLst/>
          </a:prstGeom>
        </p:spPr>
        <p:txBody>
          <a:bodyPr>
            <a:noAutofit/>
          </a:bodyPr>
          <a:lstStyle>
            <a:lvl1pPr>
              <a:defRPr/>
            </a:lvl1pPr>
          </a:lstStyle>
          <a:p>
            <a:pPr lvl="0"/>
            <a:r>
              <a:rPr lang="en-US"/>
              <a:t>Click to edit Master text styles</a:t>
            </a:r>
          </a:p>
        </p:txBody>
      </p:sp>
      <p:sp>
        <p:nvSpPr>
          <p:cNvPr id="4" name="Date Placeholder 3">
            <a:extLst>
              <a:ext uri="{FF2B5EF4-FFF2-40B4-BE49-F238E27FC236}">
                <a16:creationId xmlns:a16="http://schemas.microsoft.com/office/drawing/2014/main" id="{B8DBDF9E-BB65-47CA-AE22-65479E3B2B11}"/>
              </a:ext>
            </a:extLst>
          </p:cNvPr>
          <p:cNvSpPr>
            <a:spLocks noGrp="1"/>
          </p:cNvSpPr>
          <p:nvPr>
            <p:ph type="dt" sz="half" idx="38"/>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736FFAC2-A591-4775-8C17-E779B8580987}"/>
              </a:ext>
            </a:extLst>
          </p:cNvPr>
          <p:cNvSpPr>
            <a:spLocks noGrp="1"/>
          </p:cNvSpPr>
          <p:nvPr>
            <p:ph type="ftr" sz="quarter" idx="39"/>
          </p:nvPr>
        </p:nvSpPr>
        <p:spPr/>
        <p:txBody>
          <a:bodyPr/>
          <a:lstStyle/>
          <a:p>
            <a:r>
              <a:rPr lang="en-US" smtClean="0"/>
              <a:t>Copyright © 2023, Oracle and/or its affiliates. All rights reserved   </a:t>
            </a:r>
            <a:endParaRPr lang="en-US" dirty="0"/>
          </a:p>
        </p:txBody>
      </p:sp>
      <p:sp>
        <p:nvSpPr>
          <p:cNvPr id="6" name="Slide Number Placeholder 5">
            <a:extLst>
              <a:ext uri="{FF2B5EF4-FFF2-40B4-BE49-F238E27FC236}">
                <a16:creationId xmlns:a16="http://schemas.microsoft.com/office/drawing/2014/main" id="{A05CE80B-FDBC-4834-99C6-9621F96B934D}"/>
              </a:ext>
            </a:extLst>
          </p:cNvPr>
          <p:cNvSpPr>
            <a:spLocks noGrp="1"/>
          </p:cNvSpPr>
          <p:nvPr>
            <p:ph type="sldNum" sz="quarter" idx="40"/>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08897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Light - Closing Slide">
    <p:spTree>
      <p:nvGrpSpPr>
        <p:cNvPr id="1" name=""/>
        <p:cNvGrpSpPr/>
        <p:nvPr/>
      </p:nvGrpSpPr>
      <p:grpSpPr>
        <a:xfrm>
          <a:off x="0" y="0"/>
          <a:ext cx="0" cy="0"/>
          <a:chOff x="0" y="0"/>
          <a:chExt cx="0" cy="0"/>
        </a:xfrm>
      </p:grpSpPr>
      <p:pic>
        <p:nvPicPr>
          <p:cNvPr id="3" name="Oracle Logo" descr="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3647854" y="2915192"/>
            <a:ext cx="4896293" cy="1027617"/>
          </a:xfrm>
          <a:prstGeom prst="rect">
            <a:avLst/>
          </a:prstGeom>
        </p:spPr>
      </p:pic>
      <p:pic>
        <p:nvPicPr>
          <p:cNvPr id="4" name="OTag">
            <a:extLst>
              <a:ext uri="{FF2B5EF4-FFF2-40B4-BE49-F238E27FC236}">
                <a16:creationId xmlns:a16="http://schemas.microsoft.com/office/drawing/2014/main" id="{938EEB79-EFA1-4711-804E-DFDFA3AE402D}"/>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Dark - Closing Slide">
    <p:bg>
      <p:bgRef idx="1001">
        <a:schemeClr val="bg1"/>
      </p:bgRef>
    </p:bg>
    <p:spTree>
      <p:nvGrpSpPr>
        <p:cNvPr id="1" name=""/>
        <p:cNvGrpSpPr/>
        <p:nvPr/>
      </p:nvGrpSpPr>
      <p:grpSpPr>
        <a:xfrm>
          <a:off x="0" y="0"/>
          <a:ext cx="0" cy="0"/>
          <a:chOff x="0" y="0"/>
          <a:chExt cx="0" cy="0"/>
        </a:xfrm>
      </p:grpSpPr>
      <p:pic>
        <p:nvPicPr>
          <p:cNvPr id="4" name="Oracle Logo" descr="Oracle Logo">
            <a:extLst>
              <a:ext uri="{FF2B5EF4-FFF2-40B4-BE49-F238E27FC236}">
                <a16:creationId xmlns:a16="http://schemas.microsoft.com/office/drawing/2014/main" id="{11C3E469-1A28-4EAE-BB94-ADAB90F021A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p:blipFill>
        <p:spPr bwMode="invGray">
          <a:xfrm>
            <a:off x="3647854" y="2915192"/>
            <a:ext cx="4896292" cy="1027617"/>
          </a:xfrm>
          <a:prstGeom prst="rect">
            <a:avLst/>
          </a:prstGeom>
        </p:spPr>
      </p:pic>
      <p:pic>
        <p:nvPicPr>
          <p:cNvPr id="3" name="OTag">
            <a:extLst>
              <a:ext uri="{FF2B5EF4-FFF2-40B4-BE49-F238E27FC236}">
                <a16:creationId xmlns:a16="http://schemas.microsoft.com/office/drawing/2014/main" id="{D41E7D90-EFED-4319-B620-7C6158CCE461}"/>
              </a:ext>
              <a:ext uri="{C183D7F6-B498-43B3-948B-1728B52AA6E4}">
                <adec:decorative xmlns="" xmlns:adec="http://schemas.microsoft.com/office/drawing/2017/decorative" val="1"/>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Tree>
    <p:extLst>
      <p:ext uri="{BB962C8B-B14F-4D97-AF65-F5344CB8AC3E}">
        <p14:creationId xmlns:p14="http://schemas.microsoft.com/office/powerpoint/2010/main" val="513523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2"/>
      </p:bgRef>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 uri="{C183D7F6-B498-43B3-948B-1728B52AA6E4}">
                <adec:decorative xmlns=""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3704"/>
          <a:stretch/>
        </p:blipFill>
        <p:spPr bwMode="invGray">
          <a:xfrm>
            <a:off x="0" y="0"/>
            <a:ext cx="12192000" cy="6858000"/>
          </a:xfrm>
          <a:prstGeom prst="rect">
            <a:avLst/>
          </a:prstGeom>
        </p:spPr>
      </p:pic>
      <p:sp>
        <p:nvSpPr>
          <p:cNvPr id="5" name="TextBox 4">
            <a:extLst>
              <a:ext uri="{FF2B5EF4-FFF2-40B4-BE49-F238E27FC236}">
                <a16:creationId xmlns:a16="http://schemas.microsoft.com/office/drawing/2014/main" id="{1138CAED-6966-416F-96DE-48D3061CAD63}"/>
              </a:ext>
            </a:extLst>
          </p:cNvPr>
          <p:cNvSpPr txBox="1"/>
          <p:nvPr userDrawn="1"/>
        </p:nvSpPr>
        <p:spPr>
          <a:xfrm>
            <a:off x="768876" y="1828800"/>
            <a:ext cx="6053328" cy="2279335"/>
          </a:xfrm>
          <a:prstGeom prst="rect">
            <a:avLst/>
          </a:prstGeom>
        </p:spPr>
        <p:txBody>
          <a:bodyPr vert="horz" lIns="0" tIns="0" rIns="0" bIns="0" rtlCol="0" anchor="b">
            <a:noAutofit/>
          </a:bodyPr>
          <a:lstStyle>
            <a:lvl1pPr>
              <a:lnSpc>
                <a:spcPct val="100000"/>
              </a:lnSpc>
              <a:spcBef>
                <a:spcPct val="0"/>
              </a:spcBef>
              <a:buNone/>
              <a:defRPr lang="en-US" sz="3000" b="0" i="0" baseline="0" dirty="0">
                <a:latin typeface="+mj-lt"/>
                <a:cs typeface="+mj-cs"/>
              </a:defRPr>
            </a:lvl1pPr>
          </a:lstStyle>
          <a:p>
            <a:pPr lvl="0"/>
            <a:r>
              <a:rPr lang="en-US" dirty="0"/>
              <a:t>Our mission is to help people see data in new ways, discover insights,</a:t>
            </a:r>
            <a:br>
              <a:rPr lang="en-US" dirty="0"/>
            </a:br>
            <a:r>
              <a:rPr lang="en-US" dirty="0"/>
              <a:t>unlock endless possibilities.</a:t>
            </a:r>
          </a:p>
        </p:txBody>
      </p:sp>
    </p:spTree>
    <p:extLst>
      <p:ext uri="{BB962C8B-B14F-4D97-AF65-F5344CB8AC3E}">
        <p14:creationId xmlns:p14="http://schemas.microsoft.com/office/powerpoint/2010/main" val="985309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Light - Divider">
    <p:bg>
      <p:bgRef idx="1001">
        <a:schemeClr val="bg1"/>
      </p:bgRef>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4D86BA-0324-4CFB-8752-C34AB1C7DA95}"/>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C8A9AF7-F5CE-844F-BBE4-0C983CB99B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F89127AD-303E-4148-925B-F8D854942DC9}"/>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6077CD67-74FC-43EC-912B-8B74B34E5B81}"/>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AC119101-EC6A-4B95-9940-BAB31432AD02}"/>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6" name="Title 5">
            <a:extLst>
              <a:ext uri="{FF2B5EF4-FFF2-40B4-BE49-F238E27FC236}">
                <a16:creationId xmlns:a16="http://schemas.microsoft.com/office/drawing/2014/main" id="{F6BEA035-D7A5-4B84-9F05-5163378E9E57}"/>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9" name="Subhead">
            <a:extLst>
              <a:ext uri="{FF2B5EF4-FFF2-40B4-BE49-F238E27FC236}">
                <a16:creationId xmlns:a16="http://schemas.microsoft.com/office/drawing/2014/main" id="{7CDB1F3E-E2D2-44FE-A725-E3ED1480C83B}"/>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3490562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Dark - Divider">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CF9FCE-AE1C-564C-8F89-B5CD38A47D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 uri="{C183D7F6-B498-43B3-948B-1728B52AA6E4}">
                <adec:decorative xmlns="" xmlns:adec="http://schemas.microsoft.com/office/drawing/2017/decorative" val="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3" name="Date Placeholder 2">
            <a:extLst>
              <a:ext uri="{FF2B5EF4-FFF2-40B4-BE49-F238E27FC236}">
                <a16:creationId xmlns:a16="http://schemas.microsoft.com/office/drawing/2014/main" id="{DBAE7266-CBC0-47D9-85A0-91E011093819}"/>
              </a:ext>
            </a:extLst>
          </p:cNvPr>
          <p:cNvSpPr>
            <a:spLocks noGrp="1"/>
          </p:cNvSpPr>
          <p:nvPr>
            <p:ph type="dt" sz="half" idx="10"/>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E8638588-07BC-4F98-97FA-975AE1443B66}"/>
              </a:ext>
            </a:extLst>
          </p:cNvPr>
          <p:cNvSpPr>
            <a:spLocks noGrp="1"/>
          </p:cNvSpPr>
          <p:nvPr>
            <p:ph type="ftr" sz="quarter" idx="11"/>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848B57A4-1EA3-47FA-AD37-31BB82676BA8}"/>
              </a:ext>
            </a:extLst>
          </p:cNvPr>
          <p:cNvSpPr>
            <a:spLocks noGrp="1"/>
          </p:cNvSpPr>
          <p:nvPr>
            <p:ph type="sldNum" sz="quarter" idx="12"/>
          </p:nvPr>
        </p:nvSpPr>
        <p:spPr/>
        <p:txBody>
          <a:bodyPr/>
          <a:lstStyle/>
          <a:p>
            <a:fld id="{345D60D9-5372-5F40-9443-0F9AE5BDC3C8}" type="slidenum">
              <a:rPr lang="en-US" smtClean="0"/>
              <a:pPr/>
              <a:t>‹#›</a:t>
            </a:fld>
            <a:endParaRPr lang="en-US" dirty="0"/>
          </a:p>
        </p:txBody>
      </p:sp>
      <p:sp>
        <p:nvSpPr>
          <p:cNvPr id="7" name="Rectangle 6">
            <a:extLst>
              <a:ext uri="{FF2B5EF4-FFF2-40B4-BE49-F238E27FC236}">
                <a16:creationId xmlns:a16="http://schemas.microsoft.com/office/drawing/2014/main" id="{C543FCF3-AE26-4DE7-A6C3-3940B3E78E3F}"/>
              </a:ext>
            </a:extLst>
          </p:cNvPr>
          <p:cNvSpPr/>
          <p:nvPr userDrawn="1"/>
        </p:nvSpPr>
        <p:spPr>
          <a:xfrm>
            <a:off x="783878" y="3804904"/>
            <a:ext cx="301752"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5">
            <a:extLst>
              <a:ext uri="{FF2B5EF4-FFF2-40B4-BE49-F238E27FC236}">
                <a16:creationId xmlns:a16="http://schemas.microsoft.com/office/drawing/2014/main" id="{7856B97A-8557-4DB6-9175-7EBD0C8937DD}"/>
              </a:ext>
            </a:extLst>
          </p:cNvPr>
          <p:cNvSpPr>
            <a:spLocks noGrp="1"/>
          </p:cNvSpPr>
          <p:nvPr>
            <p:ph type="title" hasCustomPrompt="1"/>
          </p:nvPr>
        </p:nvSpPr>
        <p:spPr>
          <a:xfrm>
            <a:off x="768871" y="2337132"/>
            <a:ext cx="10158984" cy="1280160"/>
          </a:xfrm>
          <a:noFill/>
        </p:spPr>
        <p:txBody>
          <a:bodyPr vert="horz" wrap="square" lIns="0" tIns="0" rIns="0" bIns="0" rtlCol="0" anchor="b">
            <a:noAutofit/>
          </a:bodyPr>
          <a:lstStyle>
            <a:lvl1pPr>
              <a:lnSpc>
                <a:spcPct val="95000"/>
              </a:lnSpc>
              <a:defRPr lang="en-US" sz="4000" b="0" dirty="0">
                <a:latin typeface="+mj-lt"/>
              </a:defRPr>
            </a:lvl1pPr>
          </a:lstStyle>
          <a:p>
            <a:pPr lvl="0">
              <a:lnSpc>
                <a:spcPct val="100000"/>
              </a:lnSpc>
            </a:pPr>
            <a:r>
              <a:rPr lang="en-US" dirty="0"/>
              <a:t>Click to add divider title (up to 2 lines)</a:t>
            </a:r>
          </a:p>
        </p:txBody>
      </p:sp>
      <p:sp>
        <p:nvSpPr>
          <p:cNvPr id="10" name="Subhead">
            <a:extLst>
              <a:ext uri="{FF2B5EF4-FFF2-40B4-BE49-F238E27FC236}">
                <a16:creationId xmlns:a16="http://schemas.microsoft.com/office/drawing/2014/main" id="{E9558DCD-9619-43EF-806C-010C13A11164}"/>
              </a:ext>
            </a:extLst>
          </p:cNvPr>
          <p:cNvSpPr>
            <a:spLocks noGrp="1"/>
          </p:cNvSpPr>
          <p:nvPr>
            <p:ph type="body" sz="quarter" idx="33" hasCustomPrompt="1"/>
          </p:nvPr>
        </p:nvSpPr>
        <p:spPr>
          <a:xfrm>
            <a:off x="776689" y="4135193"/>
            <a:ext cx="10158984" cy="681251"/>
          </a:xfrm>
          <a:prstGeom prst="rect">
            <a:avLst/>
          </a:prstGeom>
          <a:noFill/>
        </p:spPr>
        <p:txBody>
          <a:bodyPr>
            <a:noAutofit/>
          </a:bodyPr>
          <a:lstStyle>
            <a:lvl1pPr marL="0" marR="0" indent="0" algn="l" defTabSz="914400" rtl="0" eaLnBrk="1" fontAlgn="auto" latinLnBrk="0" hangingPunct="1">
              <a:lnSpc>
                <a:spcPct val="95000"/>
              </a:lnSpc>
              <a:spcBef>
                <a:spcPts val="600"/>
              </a:spcBef>
              <a:spcAft>
                <a:spcPts val="0"/>
              </a:spcAft>
              <a:buClrTx/>
              <a:buSzTx/>
              <a:buFont typeface="Arial" panose="020B0604020202020204" pitchFamily="34" charset="0"/>
              <a:buNone/>
              <a:tabLst/>
              <a:defRPr sz="18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a:t>
            </a:r>
          </a:p>
        </p:txBody>
      </p:sp>
    </p:spTree>
    <p:extLst>
      <p:ext uri="{BB962C8B-B14F-4D97-AF65-F5344CB8AC3E}">
        <p14:creationId xmlns:p14="http://schemas.microsoft.com/office/powerpoint/2010/main" val="4259241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6_Light - NEXT step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252A1D-DB4B-F445-BB1B-2276946381B7}"/>
              </a:ext>
            </a:extLst>
          </p:cNvPr>
          <p:cNvSpPr/>
          <p:nvPr userDrawn="1">
            <p:custDataLst>
              <p:tags r:id="rId1"/>
            </p:custDataLst>
          </p:nvPr>
        </p:nvSpPr>
        <p:spPr>
          <a:xfrm>
            <a:off x="1" y="0"/>
            <a:ext cx="609599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50" name="Text Field">
            <a:extLst>
              <a:ext uri="{FF2B5EF4-FFF2-40B4-BE49-F238E27FC236}">
                <a16:creationId xmlns:a16="http://schemas.microsoft.com/office/drawing/2014/main" id="{16FC93C5-1F39-0D44-A760-A32BF0C42EE2}"/>
              </a:ext>
            </a:extLst>
          </p:cNvPr>
          <p:cNvSpPr>
            <a:spLocks noGrp="1"/>
          </p:cNvSpPr>
          <p:nvPr>
            <p:ph type="body" sz="quarter" idx="14"/>
            <p:custDataLst>
              <p:tags r:id="rId2"/>
            </p:custDataLst>
          </p:nvPr>
        </p:nvSpPr>
        <p:spPr>
          <a:xfrm>
            <a:off x="758951" y="2161503"/>
            <a:ext cx="4762525" cy="3782089"/>
          </a:xfrm>
        </p:spPr>
        <p:txBody>
          <a:bodyPr>
            <a:normAutofit/>
          </a:bodyPr>
          <a:lstStyle>
            <a:lvl1pPr marL="184095" indent="-184095">
              <a:lnSpc>
                <a:spcPct val="100000"/>
              </a:lnSpc>
              <a:buFont typeface="Arial" panose="020B0604020202020204" pitchFamily="34" charset="0"/>
              <a:buChar char="•"/>
              <a:defRPr sz="1600">
                <a:solidFill>
                  <a:schemeClr val="bg1"/>
                </a:solidFill>
              </a:defRPr>
            </a:lvl1pPr>
            <a:lvl2pPr>
              <a:lnSpc>
                <a:spcPct val="100000"/>
              </a:lnSpc>
              <a:defRPr sz="1600">
                <a:solidFill>
                  <a:schemeClr val="bg1"/>
                </a:solidFill>
              </a:defRPr>
            </a:lvl2pPr>
            <a:lvl3pPr>
              <a:lnSpc>
                <a:spcPct val="100000"/>
              </a:lnSpc>
              <a:defRPr sz="1400">
                <a:solidFill>
                  <a:schemeClr val="bg1"/>
                </a:solidFill>
              </a:defRPr>
            </a:lvl3pPr>
            <a:lvl4pPr>
              <a:lnSpc>
                <a:spcPct val="100000"/>
              </a:lnSpc>
              <a:defRPr sz="1200">
                <a:solidFill>
                  <a:schemeClr val="bg1"/>
                </a:solidFill>
              </a:defRPr>
            </a:lvl4pPr>
            <a:lvl5pPr>
              <a:lnSpc>
                <a:spcPct val="100000"/>
              </a:lnSpc>
              <a:defRPr sz="1100">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Picture Placeholder 2">
            <a:extLst>
              <a:ext uri="{FF2B5EF4-FFF2-40B4-BE49-F238E27FC236}">
                <a16:creationId xmlns:a16="http://schemas.microsoft.com/office/drawing/2014/main" id="{AC8D80BE-4147-D34B-8F87-1E89CD638803}"/>
              </a:ext>
            </a:extLst>
          </p:cNvPr>
          <p:cNvSpPr>
            <a:spLocks noGrp="1"/>
          </p:cNvSpPr>
          <p:nvPr>
            <p:ph type="pic" sz="quarter" idx="25"/>
            <p:custDataLst>
              <p:tags r:id="rId3"/>
            </p:custDataLst>
          </p:nvPr>
        </p:nvSpPr>
        <p:spPr>
          <a:xfrm>
            <a:off x="6095998" y="0"/>
            <a:ext cx="6096002" cy="6858000"/>
          </a:xfrm>
        </p:spPr>
        <p:txBody>
          <a:bodyPr anchor="ctr"/>
          <a:lstStyle>
            <a:lvl1pPr algn="ctr">
              <a:defRPr>
                <a:solidFill>
                  <a:schemeClr val="bg1"/>
                </a:solidFill>
              </a:defRPr>
            </a:lvl1pPr>
          </a:lstStyle>
          <a:p>
            <a:r>
              <a:rPr lang="en-GB"/>
              <a:t>Click icon to add picture</a:t>
            </a:r>
            <a:endParaRPr lang="en-US"/>
          </a:p>
        </p:txBody>
      </p:sp>
      <p:sp>
        <p:nvSpPr>
          <p:cNvPr id="20" name="Title 2">
            <a:extLst>
              <a:ext uri="{FF2B5EF4-FFF2-40B4-BE49-F238E27FC236}">
                <a16:creationId xmlns:a16="http://schemas.microsoft.com/office/drawing/2014/main" id="{236D04E1-D361-2E46-8472-26D451720944}"/>
              </a:ext>
            </a:extLst>
          </p:cNvPr>
          <p:cNvSpPr>
            <a:spLocks noGrp="1"/>
          </p:cNvSpPr>
          <p:nvPr>
            <p:ph type="title" hasCustomPrompt="1"/>
            <p:custDataLst>
              <p:tags r:id="rId4"/>
            </p:custDataLst>
          </p:nvPr>
        </p:nvSpPr>
        <p:spPr>
          <a:xfrm>
            <a:off x="762000" y="329785"/>
            <a:ext cx="4762526" cy="1443406"/>
          </a:xfrm>
        </p:spPr>
        <p:txBody>
          <a:bodyPr anchor="b">
            <a:normAutofit/>
          </a:bodyPr>
          <a:lstStyle>
            <a:lvl1pPr>
              <a:defRPr sz="2399" b="1" i="0">
                <a:solidFill>
                  <a:schemeClr val="bg1"/>
                </a:solidFill>
                <a:latin typeface="Oracle Sans" panose="020B0503020204020204" pitchFamily="34" charset="0"/>
                <a:cs typeface="Oracle Sans" panose="020B0503020204020204" pitchFamily="34" charset="0"/>
              </a:defRPr>
            </a:lvl1pPr>
          </a:lstStyle>
          <a:p>
            <a:r>
              <a:rPr lang="en-GB"/>
              <a:t>Click to add title</a:t>
            </a:r>
            <a:endParaRPr lang="en-US"/>
          </a:p>
        </p:txBody>
      </p:sp>
      <p:sp>
        <p:nvSpPr>
          <p:cNvPr id="17" name="Slide Number">
            <a:extLst>
              <a:ext uri="{FF2B5EF4-FFF2-40B4-BE49-F238E27FC236}">
                <a16:creationId xmlns:a16="http://schemas.microsoft.com/office/drawing/2014/main" id="{7EBDA74C-7E22-E540-888F-ECD0FA9237BE}"/>
              </a:ext>
            </a:extLst>
          </p:cNvPr>
          <p:cNvSpPr>
            <a:spLocks noGrp="1"/>
          </p:cNvSpPr>
          <p:nvPr>
            <p:ph type="sldNum" sz="quarter" idx="4"/>
            <p:custDataLst>
              <p:tags r:id="rId5"/>
            </p:custDataLst>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t>‹#›</a:t>
            </a:fld>
            <a:endParaRPr lang="en-US"/>
          </a:p>
        </p:txBody>
      </p:sp>
      <p:sp>
        <p:nvSpPr>
          <p:cNvPr id="21" name="Footer">
            <a:extLst>
              <a:ext uri="{FF2B5EF4-FFF2-40B4-BE49-F238E27FC236}">
                <a16:creationId xmlns:a16="http://schemas.microsoft.com/office/drawing/2014/main" id="{FC230AB9-BC79-8748-9697-25D3C6E92479}"/>
              </a:ext>
            </a:extLst>
          </p:cNvPr>
          <p:cNvSpPr>
            <a:spLocks noGrp="1"/>
          </p:cNvSpPr>
          <p:nvPr>
            <p:ph type="ftr" sz="quarter" idx="3"/>
            <p:custDataLst>
              <p:tags r:id="rId6"/>
            </p:custDataLst>
          </p:nvPr>
        </p:nvSpPr>
        <p:spPr>
          <a:xfrm>
            <a:off x="1127760" y="6423980"/>
            <a:ext cx="5745379" cy="365125"/>
          </a:xfrm>
          <a:prstGeom prst="rect">
            <a:avLst/>
          </a:prstGeom>
        </p:spPr>
        <p:txBody>
          <a:bodyPr vert="horz" lIns="0" tIns="0" rIns="0" bIns="0" rtlCol="0" anchor="ctr"/>
          <a:lstStyle>
            <a:lvl1pPr algn="l">
              <a:defRPr sz="1000">
                <a:solidFill>
                  <a:srgbClr val="8B8580"/>
                </a:solidFill>
              </a:defRPr>
            </a:lvl1pPr>
          </a:lstStyle>
          <a:p>
            <a:r>
              <a:rPr lang="en-US" smtClean="0"/>
              <a:t>Copyright © 2023, Oracle and/or its affiliates. All rights reserved   </a:t>
            </a:r>
            <a:endParaRPr lang="en-US" dirty="0"/>
          </a:p>
        </p:txBody>
      </p:sp>
      <p:sp>
        <p:nvSpPr>
          <p:cNvPr id="22" name="Date">
            <a:extLst>
              <a:ext uri="{FF2B5EF4-FFF2-40B4-BE49-F238E27FC236}">
                <a16:creationId xmlns:a16="http://schemas.microsoft.com/office/drawing/2014/main" id="{08ABDD45-BD69-CC4C-BBDA-814BBB05C3D5}"/>
              </a:ext>
            </a:extLst>
          </p:cNvPr>
          <p:cNvSpPr>
            <a:spLocks noGrp="1"/>
          </p:cNvSpPr>
          <p:nvPr>
            <p:ph type="dt" sz="half" idx="38"/>
            <p:custDataLst>
              <p:tags r:id="rId7"/>
            </p:custDataLst>
          </p:nvPr>
        </p:nvSpPr>
        <p:spPr>
          <a:xfrm>
            <a:off x="6873138" y="6425604"/>
            <a:ext cx="2743200" cy="363500"/>
          </a:xfrm>
        </p:spPr>
        <p:txBody>
          <a:bodyPr/>
          <a:lstStyle/>
          <a:p>
            <a:r>
              <a:rPr lang="pt-BR" smtClean="0"/>
              <a:t>[Date]</a:t>
            </a:r>
            <a:endParaRPr lang="en-US"/>
          </a:p>
        </p:txBody>
      </p:sp>
      <p:cxnSp>
        <p:nvCxnSpPr>
          <p:cNvPr id="23" name="Accent Mark">
            <a:extLst>
              <a:ext uri="{FF2B5EF4-FFF2-40B4-BE49-F238E27FC236}">
                <a16:creationId xmlns:a16="http://schemas.microsoft.com/office/drawing/2014/main" id="{F20CD104-CEB0-494F-A7AF-61C113E4A6DA}"/>
              </a:ext>
            </a:extLst>
          </p:cNvPr>
          <p:cNvCxnSpPr/>
          <p:nvPr>
            <p:custDataLst>
              <p:tags r:id="rId8"/>
            </p:custDataLst>
          </p:nvPr>
        </p:nvCxnSpPr>
        <p:spPr>
          <a:xfrm flipH="1">
            <a:off x="762000" y="1967345"/>
            <a:ext cx="23040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pic>
        <p:nvPicPr>
          <p:cNvPr id="15" name="OTag">
            <a:extLst>
              <a:ext uri="{FF2B5EF4-FFF2-40B4-BE49-F238E27FC236}">
                <a16:creationId xmlns:a16="http://schemas.microsoft.com/office/drawing/2014/main" id="{7C3C6EFB-A105-1D4C-9404-7C7362A3355F}"/>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userDrawn="1">
            <p:custDataLst>
              <p:tags r:id="rId9"/>
            </p:custDataLst>
          </p:nvPr>
        </p:nvPicPr>
        <p:blipFill>
          <a:blip r:embed="rId11">
            <a:extLst>
              <a:ext uri="{28A0092B-C50C-407E-A947-70E740481C1C}">
                <a14:useLocalDpi xmlns:a14="http://schemas.microsoft.com/office/drawing/2010/main"/>
              </a:ext>
            </a:extLst>
          </a:blip>
          <a:stretch>
            <a:fillRect/>
          </a:stretch>
        </p:blipFill>
        <p:spPr>
          <a:xfrm>
            <a:off x="11183113" y="6355080"/>
            <a:ext cx="502920" cy="502920"/>
          </a:xfrm>
          <a:prstGeom prst="rect">
            <a:avLst/>
          </a:prstGeom>
        </p:spPr>
      </p:pic>
    </p:spTree>
    <p:extLst>
      <p:ext uri="{BB962C8B-B14F-4D97-AF65-F5344CB8AC3E}">
        <p14:creationId xmlns:p14="http://schemas.microsoft.com/office/powerpoint/2010/main" val="59514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3659">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userDrawn="1">
  <p:cSld name="Brand Light - Title">
    <p:spTree>
      <p:nvGrpSpPr>
        <p:cNvPr id="1" name=""/>
        <p:cNvGrpSpPr/>
        <p:nvPr/>
      </p:nvGrpSpPr>
      <p:grpSpPr>
        <a:xfrm>
          <a:off x="0" y="0"/>
          <a:ext cx="0" cy="0"/>
          <a:chOff x="0" y="0"/>
          <a:chExt cx="0" cy="0"/>
        </a:xfrm>
      </p:grpSpPr>
      <p:pic>
        <p:nvPicPr>
          <p:cNvPr id="18" name="OTag">
            <a:extLst>
              <a:ext uri="{FF2B5EF4-FFF2-40B4-BE49-F238E27FC236}">
                <a16:creationId xmlns:a16="http://schemas.microsoft.com/office/drawing/2014/main" id="{7BFEFC66-2347-E947-A49E-DD43E74CCC27}"/>
              </a:ext>
              <a:ext uri="{C183D7F6-B498-43B3-948B-1728B52AA6E4}">
                <adec:decorative xmlns=""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83112" y="6355080"/>
            <a:ext cx="502920" cy="502920"/>
          </a:xfrm>
          <a:prstGeom prst="rect">
            <a:avLst/>
          </a:prstGeom>
        </p:spPr>
      </p:pic>
      <p:pic>
        <p:nvPicPr>
          <p:cNvPr id="12" name="Oracle Logo" descr="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 xmlns:asvg="http://schemas.microsoft.com/office/drawing/2016/SVG/main" r:embed="rId4"/>
              </a:ext>
            </a:extLst>
          </a:blip>
          <a:stretch>
            <a:fillRect/>
          </a:stretch>
        </p:blipFill>
        <p:spPr>
          <a:xfrm>
            <a:off x="944949" y="1132368"/>
            <a:ext cx="1524893" cy="320040"/>
          </a:xfrm>
          <a:prstGeom prst="rect">
            <a:avLst/>
          </a:prstGeom>
        </p:spPr>
      </p:pic>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148840"/>
            <a:ext cx="10158984" cy="1280160"/>
          </a:xfrm>
          <a:noFill/>
        </p:spPr>
        <p:txBody>
          <a:bodyPr vert="horz" wrap="square" lIns="0" tIns="0" rIns="0" bIns="91440" rtlCol="0" anchor="b">
            <a:noAutofit/>
          </a:bodyPr>
          <a:lstStyle>
            <a:lvl1pPr>
              <a:lnSpc>
                <a:spcPct val="95000"/>
              </a:lnSpc>
              <a:defRPr lang="en-US" sz="4000" b="0" dirty="0">
                <a:latin typeface="+mj-lt"/>
              </a:defRPr>
            </a:lvl1pPr>
          </a:lstStyle>
          <a:p>
            <a:pPr lvl="0">
              <a:lnSpc>
                <a:spcPct val="100000"/>
              </a:lnSpc>
            </a:pPr>
            <a:r>
              <a:rPr lang="en-US" dirty="0"/>
              <a:t>Brand (up to 2 lines)</a:t>
            </a:r>
            <a:br>
              <a:rPr lang="en-US" dirty="0"/>
            </a:br>
            <a:r>
              <a:rPr lang="en-US" dirty="0"/>
              <a:t>Georgia Regular 40pt</a:t>
            </a:r>
          </a:p>
        </p:txBody>
      </p: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a:noFill/>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rgbClr val="514C47"/>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544568"/>
            <a:ext cx="5077970" cy="266291"/>
          </a:xfrm>
          <a:prstGeom prst="rect">
            <a:avLst/>
          </a:prstGeom>
          <a:noFill/>
        </p:spPr>
        <p:txBody>
          <a:bodyPr>
            <a:noAutofit/>
          </a:bodyPr>
          <a:lstStyle>
            <a:lvl1pPr>
              <a:defRPr b="1"/>
            </a:lvl1pPr>
          </a:lstStyle>
          <a:p>
            <a:pPr lvl="0"/>
            <a:r>
              <a:rPr lang="en-US" dirty="0"/>
              <a:t>Name</a:t>
            </a:r>
          </a:p>
        </p:txBody>
      </p:sp>
      <p:sp>
        <p:nvSpPr>
          <p:cNvPr id="10" name="Text Field 2">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882896"/>
            <a:ext cx="5077970" cy="895181"/>
          </a:xfrm>
          <a:prstGeom prst="rect">
            <a:avLst/>
          </a:prstGeom>
          <a:noFill/>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pic>
        <p:nvPicPr>
          <p:cNvPr id="14" name="Picture 13">
            <a:extLst>
              <a:ext uri="{FF2B5EF4-FFF2-40B4-BE49-F238E27FC236}">
                <a16:creationId xmlns:a16="http://schemas.microsoft.com/office/drawing/2014/main" id="{DF7D2267-8060-4E47-941D-1C718175FB56}"/>
              </a:ext>
            </a:extLst>
          </p:cNvPr>
          <p:cNvPicPr preferRelativeResize="0">
            <a:picLocks/>
          </p:cNvPicPr>
          <p:nvPr userDrawn="1"/>
        </p:nvPicPr>
        <p:blipFill>
          <a:blip r:embed="rId5">
            <a:extLst>
              <a:ext uri="{28A0092B-C50C-407E-A947-70E740481C1C}">
                <a14:useLocalDpi xmlns:a14="http://schemas.microsoft.com/office/drawing/2010/main"/>
              </a:ext>
            </a:extLst>
          </a:blip>
          <a:srcRect/>
          <a:stretch/>
        </p:blipFill>
        <p:spPr>
          <a:xfrm>
            <a:off x="0" y="0"/>
            <a:ext cx="192024" cy="6858000"/>
          </a:xfrm>
          <a:prstGeom prst="rect">
            <a:avLst/>
          </a:prstGeom>
        </p:spPr>
      </p:pic>
      <p:sp>
        <p:nvSpPr>
          <p:cNvPr id="5" name="Date Placeholder 4">
            <a:extLst>
              <a:ext uri="{FF2B5EF4-FFF2-40B4-BE49-F238E27FC236}">
                <a16:creationId xmlns:a16="http://schemas.microsoft.com/office/drawing/2014/main" id="{9089584B-D48B-42DB-A58B-544C997E63CE}"/>
              </a:ext>
            </a:extLst>
          </p:cNvPr>
          <p:cNvSpPr>
            <a:spLocks noGrp="1"/>
          </p:cNvSpPr>
          <p:nvPr>
            <p:ph type="dt" sz="half" idx="36"/>
          </p:nvPr>
        </p:nvSpPr>
        <p:spPr/>
        <p:txBody>
          <a:bodyPr/>
          <a:lstStyle/>
          <a:p>
            <a:r>
              <a:rPr lang="pt-BR" smtClean="0"/>
              <a:t>[Date]</a:t>
            </a:r>
            <a:endParaRPr lang="en-US" dirty="0"/>
          </a:p>
        </p:txBody>
      </p:sp>
      <p:sp>
        <p:nvSpPr>
          <p:cNvPr id="6" name="Footer Placeholder 5">
            <a:extLst>
              <a:ext uri="{FF2B5EF4-FFF2-40B4-BE49-F238E27FC236}">
                <a16:creationId xmlns:a16="http://schemas.microsoft.com/office/drawing/2014/main" id="{D8522066-27D4-4B40-9794-1047C9932F4F}"/>
              </a:ext>
            </a:extLst>
          </p:cNvPr>
          <p:cNvSpPr>
            <a:spLocks noGrp="1"/>
          </p:cNvSpPr>
          <p:nvPr>
            <p:ph type="ftr" sz="quarter" idx="37"/>
          </p:nvPr>
        </p:nvSpPr>
        <p:spPr/>
        <p:txBody>
          <a:bodyPr/>
          <a:lstStyle/>
          <a:p>
            <a:r>
              <a:rPr lang="en-US" smtClean="0"/>
              <a:t>Copyright © 2023, Oracle and/or its affiliates. All rights reserved   </a:t>
            </a:r>
            <a:endParaRPr lang="en-US" dirty="0"/>
          </a:p>
        </p:txBody>
      </p:sp>
      <p:sp>
        <p:nvSpPr>
          <p:cNvPr id="7" name="Slide Number Placeholder 6">
            <a:extLst>
              <a:ext uri="{FF2B5EF4-FFF2-40B4-BE49-F238E27FC236}">
                <a16:creationId xmlns:a16="http://schemas.microsoft.com/office/drawing/2014/main" id="{95E5E672-3E33-44E2-B5BA-B88BAB86607B}"/>
              </a:ext>
            </a:extLst>
          </p:cNvPr>
          <p:cNvSpPr>
            <a:spLocks noGrp="1"/>
          </p:cNvSpPr>
          <p:nvPr>
            <p:ph type="sldNum" sz="quarter" idx="3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39419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ark - Title/Subtitle 1 Column">
    <p:bg>
      <p:bgRef idx="1001">
        <a:schemeClr val="bg1"/>
      </p:bgRef>
    </p:bg>
    <p:spTree>
      <p:nvGrpSpPr>
        <p:cNvPr id="1" name=""/>
        <p:cNvGrpSpPr/>
        <p:nvPr/>
      </p:nvGrpSpPr>
      <p:grpSpPr>
        <a:xfrm>
          <a:off x="0" y="0"/>
          <a:ext cx="0" cy="0"/>
          <a:chOff x="0" y="0"/>
          <a:chExt cx="0" cy="0"/>
        </a:xfrm>
      </p:grpSpPr>
      <p:pic>
        <p:nvPicPr>
          <p:cNvPr id="9" name="Cloud">
            <a:extLst>
              <a:ext uri="{FF2B5EF4-FFF2-40B4-BE49-F238E27FC236}">
                <a16:creationId xmlns:a16="http://schemas.microsoft.com/office/drawing/2014/main" id="{1AB5E956-2EDB-D344-BA59-AB352F62DC2E}"/>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0990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0199"/>
            <a:ext cx="10671175"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C3E68516-E3E0-4F22-9EB7-1A85E1D3B5A1}"/>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7A72FE7D-30FF-45E2-9F8B-D073887C33E8}"/>
              </a:ext>
            </a:extLst>
          </p:cNvPr>
          <p:cNvSpPr>
            <a:spLocks noGrp="1"/>
          </p:cNvSpPr>
          <p:nvPr>
            <p:ph type="dt" sz="half" idx="15"/>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C1A7F3B8-F794-4AF5-B07B-32A3084A6AB2}"/>
              </a:ext>
            </a:extLst>
          </p:cNvPr>
          <p:cNvSpPr>
            <a:spLocks noGrp="1"/>
          </p:cNvSpPr>
          <p:nvPr>
            <p:ph type="ftr" sz="quarter" idx="16"/>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657290E2-8EA8-4572-BB48-C18007201785}"/>
              </a:ext>
            </a:extLst>
          </p:cNvPr>
          <p:cNvSpPr>
            <a:spLocks noGrp="1"/>
          </p:cNvSpPr>
          <p:nvPr>
            <p:ph type="sldNum" sz="quarter" idx="17"/>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834912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5B8024F8-E03D-9641-AA75-22D1B5C8482B}"/>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OTag">
            <a:extLst>
              <a:ext uri="{FF2B5EF4-FFF2-40B4-BE49-F238E27FC236}">
                <a16:creationId xmlns:a16="http://schemas.microsoft.com/office/drawing/2014/main" id="{DDE8776E-BE08-D148-AA47-8308E0EAE40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5" name="Title 4">
            <a:extLst>
              <a:ext uri="{FF2B5EF4-FFF2-40B4-BE49-F238E27FC236}">
                <a16:creationId xmlns:a16="http://schemas.microsoft.com/office/drawing/2014/main" id="{D69740FE-E1B8-466B-970A-4E081BCA3143}"/>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3959A2DB-C5C1-4EE1-AACB-216D980708B8}"/>
              </a:ext>
            </a:extLst>
          </p:cNvPr>
          <p:cNvSpPr>
            <a:spLocks noGrp="1"/>
          </p:cNvSpPr>
          <p:nvPr>
            <p:ph type="dt" sz="half" idx="16"/>
          </p:nvPr>
        </p:nvSpPr>
        <p:spPr/>
        <p:txBody>
          <a:bodyPr/>
          <a:lstStyle/>
          <a:p>
            <a:r>
              <a:rPr lang="pt-BR" smtClean="0"/>
              <a:t>[Date]</a:t>
            </a:r>
            <a:endParaRPr lang="en-US" dirty="0"/>
          </a:p>
        </p:txBody>
      </p:sp>
      <p:sp>
        <p:nvSpPr>
          <p:cNvPr id="3" name="Footer Placeholder 2">
            <a:extLst>
              <a:ext uri="{FF2B5EF4-FFF2-40B4-BE49-F238E27FC236}">
                <a16:creationId xmlns:a16="http://schemas.microsoft.com/office/drawing/2014/main" id="{66DC0504-19F8-4069-8B02-83766B3CAF7F}"/>
              </a:ext>
            </a:extLst>
          </p:cNvPr>
          <p:cNvSpPr>
            <a:spLocks noGrp="1"/>
          </p:cNvSpPr>
          <p:nvPr>
            <p:ph type="ftr" sz="quarter" idx="17"/>
          </p:nvPr>
        </p:nvSpPr>
        <p:spPr/>
        <p:txBody>
          <a:bodyPr/>
          <a:lstStyle/>
          <a:p>
            <a:r>
              <a:rPr lang="en-US" smtClean="0"/>
              <a:t>Copyright © 2023, Oracle and/or its affiliates. All rights reserved   </a:t>
            </a:r>
            <a:endParaRPr lang="en-US" dirty="0"/>
          </a:p>
        </p:txBody>
      </p:sp>
      <p:sp>
        <p:nvSpPr>
          <p:cNvPr id="7" name="Slide Number Placeholder 6">
            <a:extLst>
              <a:ext uri="{FF2B5EF4-FFF2-40B4-BE49-F238E27FC236}">
                <a16:creationId xmlns:a16="http://schemas.microsoft.com/office/drawing/2014/main" id="{064D6D2F-6BC7-48B4-B7A5-AD19749245D6}"/>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532734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ark - Title 2 Column">
    <p:bg>
      <p:bgRef idx="1001">
        <a:schemeClr val="bg1"/>
      </p:bgRef>
    </p:bg>
    <p:spTree>
      <p:nvGrpSpPr>
        <p:cNvPr id="1" name=""/>
        <p:cNvGrpSpPr/>
        <p:nvPr/>
      </p:nvGrpSpPr>
      <p:grpSpPr>
        <a:xfrm>
          <a:off x="0" y="0"/>
          <a:ext cx="0" cy="0"/>
          <a:chOff x="0" y="0"/>
          <a:chExt cx="0" cy="0"/>
        </a:xfrm>
      </p:grpSpPr>
      <p:pic>
        <p:nvPicPr>
          <p:cNvPr id="10" name="Cloud">
            <a:extLst>
              <a:ext uri="{FF2B5EF4-FFF2-40B4-BE49-F238E27FC236}">
                <a16:creationId xmlns:a16="http://schemas.microsoft.com/office/drawing/2014/main" id="{4937DF73-DD65-ED42-A070-3D57E267CD47}"/>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1"/>
          </a:xfrm>
          <a:prstGeom prst="rect">
            <a:avLst/>
          </a:prstGeom>
        </p:spPr>
      </p:pic>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887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9577" y="1608575"/>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575"/>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1F59826-0B3C-4973-B5FA-B18F68758F38}"/>
              </a:ext>
            </a:extLst>
          </p:cNvPr>
          <p:cNvSpPr>
            <a:spLocks noGrp="1"/>
          </p:cNvSpPr>
          <p:nvPr>
            <p:ph type="title" hasCustomPrompt="1"/>
          </p:nvPr>
        </p:nvSpPr>
        <p:spPr/>
        <p:txBody>
          <a:bodyPr/>
          <a:lstStyle>
            <a:lvl1pPr>
              <a:defRPr/>
            </a:lvl1pPr>
          </a:lstStyle>
          <a:p>
            <a:r>
              <a:rPr lang="en-US" dirty="0"/>
              <a:t>Title</a:t>
            </a:r>
          </a:p>
        </p:txBody>
      </p:sp>
      <p:sp>
        <p:nvSpPr>
          <p:cNvPr id="2" name="Date Placeholder 1">
            <a:extLst>
              <a:ext uri="{FF2B5EF4-FFF2-40B4-BE49-F238E27FC236}">
                <a16:creationId xmlns:a16="http://schemas.microsoft.com/office/drawing/2014/main" id="{A5D91B51-6B36-47A4-903E-93C057BB06EB}"/>
              </a:ext>
            </a:extLst>
          </p:cNvPr>
          <p:cNvSpPr>
            <a:spLocks noGrp="1"/>
          </p:cNvSpPr>
          <p:nvPr>
            <p:ph type="dt" sz="half" idx="16"/>
          </p:nvPr>
        </p:nvSpPr>
        <p:spPr/>
        <p:txBody>
          <a:bodyPr/>
          <a:lstStyle/>
          <a:p>
            <a:r>
              <a:rPr lang="pt-BR" smtClean="0"/>
              <a:t>[Date]</a:t>
            </a:r>
            <a:endParaRPr lang="en-US" dirty="0"/>
          </a:p>
        </p:txBody>
      </p:sp>
      <p:sp>
        <p:nvSpPr>
          <p:cNvPr id="5" name="Footer Placeholder 4">
            <a:extLst>
              <a:ext uri="{FF2B5EF4-FFF2-40B4-BE49-F238E27FC236}">
                <a16:creationId xmlns:a16="http://schemas.microsoft.com/office/drawing/2014/main" id="{517D7F1A-871E-41E8-ADDC-EC649B1827F4}"/>
              </a:ext>
            </a:extLst>
          </p:cNvPr>
          <p:cNvSpPr>
            <a:spLocks noGrp="1"/>
          </p:cNvSpPr>
          <p:nvPr>
            <p:ph type="ftr" sz="quarter" idx="17"/>
          </p:nvPr>
        </p:nvSpPr>
        <p:spPr/>
        <p:txBody>
          <a:bodyPr/>
          <a:lstStyle/>
          <a:p>
            <a:r>
              <a:rPr lang="en-US" smtClean="0"/>
              <a:t>Copyright © 2023, Oracle and/or its affiliates. All rights reserved   </a:t>
            </a:r>
            <a:endParaRPr lang="en-US" dirty="0"/>
          </a:p>
        </p:txBody>
      </p:sp>
      <p:sp>
        <p:nvSpPr>
          <p:cNvPr id="7" name="Slide Number Placeholder 6">
            <a:extLst>
              <a:ext uri="{FF2B5EF4-FFF2-40B4-BE49-F238E27FC236}">
                <a16:creationId xmlns:a16="http://schemas.microsoft.com/office/drawing/2014/main" id="{1835DE06-0B0B-4818-81DB-FDBB019FF7BA}"/>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8538848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 Title/Subtitle 2 Column">
    <p:spTree>
      <p:nvGrpSpPr>
        <p:cNvPr id="1" name=""/>
        <p:cNvGrpSpPr/>
        <p:nvPr/>
      </p:nvGrpSpPr>
      <p:grpSpPr>
        <a:xfrm>
          <a:off x="0" y="0"/>
          <a:ext cx="0" cy="0"/>
          <a:chOff x="0" y="0"/>
          <a:chExt cx="0" cy="0"/>
        </a:xfrm>
      </p:grpSpPr>
      <p:pic>
        <p:nvPicPr>
          <p:cNvPr id="12" name="Cloud">
            <a:extLst>
              <a:ext uri="{FF2B5EF4-FFF2-40B4-BE49-F238E27FC236}">
                <a16:creationId xmlns:a16="http://schemas.microsoft.com/office/drawing/2014/main" id="{F24DF316-2FA6-AE44-AB7A-9E7E86E0BEB6}"/>
              </a:ext>
              <a:ext uri="{C183D7F6-B498-43B3-948B-1728B52AA6E4}">
                <adec:decorative xmlns=""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705731" y="269359"/>
            <a:ext cx="5080369" cy="1559442"/>
          </a:xfrm>
          <a:prstGeom prst="rect">
            <a:avLst/>
          </a:prstGeom>
        </p:spPr>
      </p:pic>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6763" y="1014984"/>
            <a:ext cx="10671048" cy="330540"/>
          </a:xfrm>
          <a:prstGeom prst="rect">
            <a:avLst/>
          </a:prstGeom>
        </p:spPr>
        <p:txBody>
          <a:bodyPr lIns="0">
            <a:noAutofit/>
          </a:bodyPr>
          <a:lstStyle>
            <a:lvl1pPr marL="0" indent="0">
              <a:spcAft>
                <a:spcPts val="0"/>
              </a:spcAft>
              <a:buNone/>
              <a:defRPr sz="2000" b="0" i="0">
                <a:latin typeface="Oracle Sans Tab" panose="020B0503020204020204" pitchFamily="34" charset="0"/>
                <a:cs typeface="Oracle Sans Tab" panose="020B0503020204020204" pitchFamily="34" charset="0"/>
              </a:defRPr>
            </a:lvl1pPr>
          </a:lstStyle>
          <a:p>
            <a:pPr lvl="0"/>
            <a:r>
              <a:rPr lang="en-US" dirty="0"/>
              <a:t>Subtitle</a:t>
            </a:r>
          </a:p>
        </p:txBody>
      </p:sp>
      <p:sp>
        <p:nvSpPr>
          <p:cNvPr id="6" name="Content">
            <a:extLst>
              <a:ext uri="{FF2B5EF4-FFF2-40B4-BE49-F238E27FC236}">
                <a16:creationId xmlns:a16="http://schemas.microsoft.com/office/drawing/2014/main" id="{238CEDEE-F37B-4496-9270-0479A31C9762}"/>
              </a:ext>
            </a:extLst>
          </p:cNvPr>
          <p:cNvSpPr>
            <a:spLocks noGrp="1"/>
          </p:cNvSpPr>
          <p:nvPr>
            <p:ph sz="quarter" idx="14"/>
          </p:nvPr>
        </p:nvSpPr>
        <p:spPr>
          <a:xfrm>
            <a:off x="766763"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5" name="Column Divider" descr="Column Divider">
            <a:extLst>
              <a:ext uri="{FF2B5EF4-FFF2-40B4-BE49-F238E27FC236}">
                <a16:creationId xmlns:a16="http://schemas.microsoft.com/office/drawing/2014/main" id="{C3377C95-3E35-473F-8E81-1FDFBEBC758A}"/>
              </a:ext>
            </a:extLst>
          </p:cNvPr>
          <p:cNvCxnSpPr>
            <a:cxnSpLocks/>
          </p:cNvCxnSpPr>
          <p:nvPr userDrawn="1"/>
        </p:nvCxnSpPr>
        <p:spPr>
          <a:xfrm>
            <a:off x="6108521" y="1608298"/>
            <a:ext cx="0" cy="4507992"/>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Content 2">
            <a:extLst>
              <a:ext uri="{FF2B5EF4-FFF2-40B4-BE49-F238E27FC236}">
                <a16:creationId xmlns:a16="http://schemas.microsoft.com/office/drawing/2014/main" id="{22A9895A-06CA-46D6-B3EB-7038E6493585}"/>
              </a:ext>
            </a:extLst>
          </p:cNvPr>
          <p:cNvSpPr>
            <a:spLocks noGrp="1"/>
          </p:cNvSpPr>
          <p:nvPr>
            <p:ph sz="quarter" idx="15"/>
          </p:nvPr>
        </p:nvSpPr>
        <p:spPr>
          <a:xfrm>
            <a:off x="6366215" y="1608297"/>
            <a:ext cx="5084064" cy="4507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FB65FA2D-6C94-456B-8DE9-80C7A3BE2C17}"/>
              </a:ext>
            </a:extLst>
          </p:cNvPr>
          <p:cNvSpPr>
            <a:spLocks noGrp="1"/>
          </p:cNvSpPr>
          <p:nvPr>
            <p:ph type="title" hasCustomPrompt="1"/>
          </p:nvPr>
        </p:nvSpPr>
        <p:spPr/>
        <p:txBody>
          <a:bodyPr/>
          <a:lstStyle>
            <a:lvl1pPr>
              <a:defRPr/>
            </a:lvl1pPr>
          </a:lstStyle>
          <a:p>
            <a:r>
              <a:rPr lang="en-US" dirty="0"/>
              <a:t>Title</a:t>
            </a:r>
          </a:p>
        </p:txBody>
      </p:sp>
      <p:sp>
        <p:nvSpPr>
          <p:cNvPr id="5" name="Date Placeholder 4">
            <a:extLst>
              <a:ext uri="{FF2B5EF4-FFF2-40B4-BE49-F238E27FC236}">
                <a16:creationId xmlns:a16="http://schemas.microsoft.com/office/drawing/2014/main" id="{DCD06EC0-4AE6-4D7C-87DE-D393DC47ED94}"/>
              </a:ext>
            </a:extLst>
          </p:cNvPr>
          <p:cNvSpPr>
            <a:spLocks noGrp="1"/>
          </p:cNvSpPr>
          <p:nvPr>
            <p:ph type="dt" sz="half" idx="16"/>
          </p:nvPr>
        </p:nvSpPr>
        <p:spPr/>
        <p:txBody>
          <a:bodyPr/>
          <a:lstStyle/>
          <a:p>
            <a:r>
              <a:rPr lang="pt-BR" smtClean="0"/>
              <a:t>[Date]</a:t>
            </a:r>
            <a:endParaRPr lang="en-US" dirty="0"/>
          </a:p>
        </p:txBody>
      </p:sp>
      <p:sp>
        <p:nvSpPr>
          <p:cNvPr id="7" name="Footer Placeholder 6">
            <a:extLst>
              <a:ext uri="{FF2B5EF4-FFF2-40B4-BE49-F238E27FC236}">
                <a16:creationId xmlns:a16="http://schemas.microsoft.com/office/drawing/2014/main" id="{E594DB29-C2B8-4F61-8419-EEE3D1E837A1}"/>
              </a:ext>
            </a:extLst>
          </p:cNvPr>
          <p:cNvSpPr>
            <a:spLocks noGrp="1"/>
          </p:cNvSpPr>
          <p:nvPr>
            <p:ph type="ftr" sz="quarter" idx="17"/>
          </p:nvPr>
        </p:nvSpPr>
        <p:spPr/>
        <p:txBody>
          <a:bodyPr/>
          <a:lstStyle/>
          <a:p>
            <a:r>
              <a:rPr lang="en-US" smtClean="0"/>
              <a:t>Copyright © 2023, Oracle and/or its affiliates. All rights reserved   </a:t>
            </a:r>
            <a:endParaRPr lang="en-US" dirty="0"/>
          </a:p>
        </p:txBody>
      </p:sp>
      <p:sp>
        <p:nvSpPr>
          <p:cNvPr id="8" name="Slide Number Placeholder 7">
            <a:extLst>
              <a:ext uri="{FF2B5EF4-FFF2-40B4-BE49-F238E27FC236}">
                <a16:creationId xmlns:a16="http://schemas.microsoft.com/office/drawing/2014/main" id="{4C4C4FB3-367C-49DA-9BEF-99BD8CD346F0}"/>
              </a:ext>
            </a:extLst>
          </p:cNvPr>
          <p:cNvSpPr>
            <a:spLocks noGrp="1"/>
          </p:cNvSpPr>
          <p:nvPr>
            <p:ph type="sldNum" sz="quarter" idx="18"/>
          </p:nvPr>
        </p:nvSpPr>
        <p:spPr/>
        <p:txBody>
          <a:body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2668598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1" name="OTag">
            <a:extLst>
              <a:ext uri="{FF2B5EF4-FFF2-40B4-BE49-F238E27FC236}">
                <a16:creationId xmlns:a16="http://schemas.microsoft.com/office/drawing/2014/main" id="{DA16EBAD-93BE-4ACF-A78F-3C1CEDB86021}"/>
              </a:ext>
              <a:ext uri="{C183D7F6-B498-43B3-948B-1728B52AA6E4}">
                <adec:decorative xmlns="" xmlns:adec="http://schemas.microsoft.com/office/drawing/2017/decorative" val="1"/>
              </a:ext>
            </a:extLst>
          </p:cNvPr>
          <p:cNvPicPr>
            <a:picLocks noChangeAspect="1"/>
          </p:cNvPicPr>
          <p:nvPr userDrawn="1"/>
        </p:nvPicPr>
        <p:blipFill>
          <a:blip r:embed="rId61"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 name="Title">
            <a:extLst>
              <a:ext uri="{FF2B5EF4-FFF2-40B4-BE49-F238E27FC236}">
                <a16:creationId xmlns:a16="http://schemas.microsoft.com/office/drawing/2014/main" id="{8A70F255-3C2A-4AC7-8935-184146E3B6D6}"/>
              </a:ext>
            </a:extLst>
          </p:cNvPr>
          <p:cNvSpPr>
            <a:spLocks noGrp="1"/>
          </p:cNvSpPr>
          <p:nvPr>
            <p:ph type="title"/>
          </p:nvPr>
        </p:nvSpPr>
        <p:spPr>
          <a:xfrm>
            <a:off x="768875" y="182403"/>
            <a:ext cx="10671048" cy="822960"/>
          </a:xfrm>
          <a:prstGeom prst="rect">
            <a:avLst/>
          </a:prstGeom>
        </p:spPr>
        <p:txBody>
          <a:bodyPr vert="horz" lIns="0" tIns="0" rIns="0" bIns="0" rtlCol="0" anchor="b">
            <a:noAutofit/>
          </a:bodyPr>
          <a:lstStyle/>
          <a:p>
            <a:pPr marL="0" lvl="0" indent="0">
              <a:spcBef>
                <a:spcPts val="1000"/>
              </a:spcBef>
              <a:buFont typeface="Arial" panose="020B0604020202020204" pitchFamily="34" charset="0"/>
            </a:pPr>
            <a:r>
              <a:rPr lang="en-US" dirty="0"/>
              <a:t>Title</a:t>
            </a:r>
          </a:p>
        </p:txBody>
      </p:sp>
      <p:sp>
        <p:nvSpPr>
          <p:cNvPr id="4" name="Text Field">
            <a:extLst>
              <a:ext uri="{FF2B5EF4-FFF2-40B4-BE49-F238E27FC236}">
                <a16:creationId xmlns:a16="http://schemas.microsoft.com/office/drawing/2014/main" id="{E46619B6-A626-4CDA-96E2-B94F4637C628}"/>
              </a:ext>
            </a:extLst>
          </p:cNvPr>
          <p:cNvSpPr>
            <a:spLocks noGrp="1"/>
          </p:cNvSpPr>
          <p:nvPr>
            <p:ph type="body" idx="1"/>
          </p:nvPr>
        </p:nvSpPr>
        <p:spPr>
          <a:xfrm>
            <a:off x="768875" y="1600200"/>
            <a:ext cx="10671048" cy="4514850"/>
          </a:xfrm>
          <a:prstGeom prst="rect">
            <a:avLst/>
          </a:prstGeom>
          <a:noFill/>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9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900">
                <a:solidFill>
                  <a:srgbClr val="8B8580"/>
                </a:solidFill>
              </a:defRPr>
            </a:lvl1pPr>
          </a:lstStyle>
          <a:p>
            <a:r>
              <a:rPr lang="en-US" smtClean="0"/>
              <a:t>Copyright © 2023, Oracle and/or its affiliates. All rights reserved   </a:t>
            </a:r>
            <a:endParaRPr lang="en-US" dirty="0"/>
          </a:p>
        </p:txBody>
      </p:sp>
      <p:sp>
        <p:nvSpPr>
          <p:cNvPr id="20" name="Date">
            <a:extLst>
              <a:ext uri="{FF2B5EF4-FFF2-40B4-BE49-F238E27FC236}">
                <a16:creationId xmlns:a16="http://schemas.microsoft.com/office/drawing/2014/main" id="{65BA88F5-EF53-415B-8446-19188BE675D3}"/>
              </a:ext>
            </a:extLst>
          </p:cNvPr>
          <p:cNvSpPr>
            <a:spLocks noGrp="1"/>
          </p:cNvSpPr>
          <p:nvPr>
            <p:ph type="dt" sz="half" idx="2"/>
          </p:nvPr>
        </p:nvSpPr>
        <p:spPr>
          <a:xfrm>
            <a:off x="6873138" y="6425604"/>
            <a:ext cx="2743200" cy="363500"/>
          </a:xfrm>
          <a:prstGeom prst="rect">
            <a:avLst/>
          </a:prstGeom>
        </p:spPr>
        <p:txBody>
          <a:bodyPr vert="horz" lIns="0" tIns="0" rIns="0" bIns="0" rtlCol="0" anchor="ctr"/>
          <a:lstStyle>
            <a:lvl1pPr>
              <a:defRPr lang="en-US" sz="900" smtClean="0">
                <a:solidFill>
                  <a:srgbClr val="8B8580"/>
                </a:solidFill>
              </a:defRPr>
            </a:lvl1pPr>
          </a:lstStyle>
          <a:p>
            <a:r>
              <a:rPr lang="pt-BR" smtClean="0"/>
              <a:t>[Date]</a:t>
            </a:r>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6" r:id="rId1"/>
    <p:sldLayoutId id="2147483917" r:id="rId2"/>
    <p:sldLayoutId id="2147483928" r:id="rId3"/>
    <p:sldLayoutId id="2147483893" r:id="rId4"/>
    <p:sldLayoutId id="2147483774" r:id="rId5"/>
    <p:sldLayoutId id="2147483919" r:id="rId6"/>
    <p:sldLayoutId id="2147483922" r:id="rId7"/>
    <p:sldLayoutId id="2147483929" r:id="rId8"/>
    <p:sldLayoutId id="2147483920" r:id="rId9"/>
    <p:sldLayoutId id="2147483930" r:id="rId10"/>
    <p:sldLayoutId id="2147483931" r:id="rId11"/>
    <p:sldLayoutId id="2147483932" r:id="rId12"/>
    <p:sldLayoutId id="2147483936" r:id="rId13"/>
    <p:sldLayoutId id="2147483937" r:id="rId14"/>
    <p:sldLayoutId id="2147483933" r:id="rId15"/>
    <p:sldLayoutId id="2147483935" r:id="rId16"/>
    <p:sldLayoutId id="2147483938" r:id="rId17"/>
    <p:sldLayoutId id="2147483939" r:id="rId18"/>
    <p:sldLayoutId id="2147483761" r:id="rId19"/>
    <p:sldLayoutId id="2147483940" r:id="rId20"/>
    <p:sldLayoutId id="2147483969" r:id="rId21"/>
    <p:sldLayoutId id="2147483970" r:id="rId22"/>
    <p:sldLayoutId id="2147483974" r:id="rId23"/>
    <p:sldLayoutId id="2147483975" r:id="rId24"/>
    <p:sldLayoutId id="2147483781" r:id="rId25"/>
    <p:sldLayoutId id="2147483941" r:id="rId26"/>
    <p:sldLayoutId id="2147483756" r:id="rId27"/>
    <p:sldLayoutId id="2147483914" r:id="rId28"/>
    <p:sldLayoutId id="2147483754" r:id="rId29"/>
    <p:sldLayoutId id="2147483915" r:id="rId30"/>
    <p:sldLayoutId id="2147483778" r:id="rId31"/>
    <p:sldLayoutId id="2147483916" r:id="rId32"/>
    <p:sldLayoutId id="2147483762" r:id="rId33"/>
    <p:sldLayoutId id="2147483942" r:id="rId34"/>
    <p:sldLayoutId id="2147483766" r:id="rId35"/>
    <p:sldLayoutId id="2147483894" r:id="rId36"/>
    <p:sldLayoutId id="2147483769" r:id="rId37"/>
    <p:sldLayoutId id="2147483895" r:id="rId38"/>
    <p:sldLayoutId id="2147483768" r:id="rId39"/>
    <p:sldLayoutId id="2147483897" r:id="rId40"/>
    <p:sldLayoutId id="2147483898" r:id="rId41"/>
    <p:sldLayoutId id="2147483905" r:id="rId42"/>
    <p:sldLayoutId id="2147483814" r:id="rId43"/>
    <p:sldLayoutId id="2147483906" r:id="rId44"/>
    <p:sldLayoutId id="2147483749" r:id="rId45"/>
    <p:sldLayoutId id="2147483908" r:id="rId46"/>
    <p:sldLayoutId id="2147483751" r:id="rId47"/>
    <p:sldLayoutId id="2147483945" r:id="rId48"/>
    <p:sldLayoutId id="2147483752" r:id="rId49"/>
    <p:sldLayoutId id="2147483912" r:id="rId50"/>
    <p:sldLayoutId id="2147483763" r:id="rId51"/>
    <p:sldLayoutId id="2147483943" r:id="rId52"/>
    <p:sldLayoutId id="2147483744" r:id="rId53"/>
    <p:sldLayoutId id="2147483944" r:id="rId54"/>
    <p:sldLayoutId id="2147483742" r:id="rId55"/>
    <p:sldLayoutId id="2147483972" r:id="rId56"/>
    <p:sldLayoutId id="2147483973" r:id="rId57"/>
    <p:sldLayoutId id="2147483976" r:id="rId58"/>
    <p:sldLayoutId id="2147483978" r:id="rId5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400" rtl="0" eaLnBrk="1" latinLnBrk="0" hangingPunct="1">
        <a:lnSpc>
          <a:spcPct val="95000"/>
        </a:lnSpc>
        <a:spcBef>
          <a:spcPct val="0"/>
        </a:spcBef>
        <a:buNone/>
        <a:defRPr lang="en-US" sz="2400" b="1" i="0" kern="1200" baseline="0" dirty="0">
          <a:solidFill>
            <a:schemeClr val="tx1"/>
          </a:solidFill>
          <a:latin typeface="+mn-lt"/>
          <a:ea typeface="+mn-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mn-lt"/>
          <a:ea typeface="+mn-ea"/>
          <a:cs typeface="Oracle Sans Tab"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mn-lt"/>
          <a:ea typeface="+mn-ea"/>
          <a:cs typeface="Oracle Sans Tab" panose="020B0503020204020204" pitchFamily="34" charset="0"/>
        </a:defRPr>
      </a:lvl2pPr>
      <a:lvl3pPr marL="547688"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600" kern="1200">
          <a:solidFill>
            <a:schemeClr val="tx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95000"/>
        </a:lnSpc>
        <a:spcBef>
          <a:spcPts val="400"/>
        </a:spcBef>
        <a:spcAft>
          <a:spcPts val="0"/>
        </a:spcAft>
        <a:buClrTx/>
        <a:buSzPct val="100000"/>
        <a:buFont typeface="Arial" panose="020B0604020202020204" pitchFamily="34" charset="0"/>
        <a:buChar char="•"/>
        <a:tabLst/>
        <a:defRPr sz="1400" kern="1200">
          <a:solidFill>
            <a:schemeClr val="tx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ts val="0"/>
        </a:spcAft>
        <a:buSzPct val="100000"/>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ts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orient="horz" pos="1008" userDrawn="1">
          <p15:clr>
            <a:srgbClr val="F26B43"/>
          </p15:clr>
        </p15:guide>
        <p15:guide id="4" orient="horz" pos="3852" userDrawn="1">
          <p15:clr>
            <a:srgbClr val="F26B43"/>
          </p15:clr>
        </p15:guide>
        <p15:guide id="5" pos="480" userDrawn="1">
          <p15:clr>
            <a:srgbClr val="F26B43"/>
          </p15:clr>
        </p15:guide>
        <p15:guide id="6" orient="horz" pos="795" userDrawn="1">
          <p15:clr>
            <a:srgbClr val="F26B43"/>
          </p15:clr>
        </p15:guide>
        <p15:guide id="7" orient="horz" pos="590" userDrawn="1">
          <p15:clr>
            <a:srgbClr val="F26B43"/>
          </p15:clr>
        </p15:guide>
        <p15:guide id="8" pos="721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10.xml.rels><?xml version="1.0" encoding="UTF-8" standalone="yes"?>
<Relationships xmlns="http://schemas.openxmlformats.org/package/2006/relationships"><Relationship Id="rId8" Type="http://schemas.openxmlformats.org/officeDocument/2006/relationships/image" Target="../media/image196.svg"/><Relationship Id="rId13" Type="http://schemas.openxmlformats.org/officeDocument/2006/relationships/image" Target="../media/image41.png"/><Relationship Id="rId18"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38.png"/><Relationship Id="rId12" Type="http://schemas.openxmlformats.org/officeDocument/2006/relationships/image" Target="../media/image200.svg"/><Relationship Id="rId17" Type="http://schemas.openxmlformats.org/officeDocument/2006/relationships/image" Target="../media/image205.svg"/><Relationship Id="rId2" Type="http://schemas.openxmlformats.org/officeDocument/2006/relationships/notesSlide" Target="../notesSlides/notesSlide7.xml"/><Relationship Id="rId16" Type="http://schemas.openxmlformats.org/officeDocument/2006/relationships/image" Target="../media/image43.png"/><Relationship Id="rId1" Type="http://schemas.openxmlformats.org/officeDocument/2006/relationships/slideLayout" Target="../slideLayouts/slideLayout31.xml"/><Relationship Id="rId6" Type="http://schemas.openxmlformats.org/officeDocument/2006/relationships/image" Target="../media/image194.svg"/><Relationship Id="rId11" Type="http://schemas.openxmlformats.org/officeDocument/2006/relationships/image" Target="../media/image40.png"/><Relationship Id="rId5" Type="http://schemas.openxmlformats.org/officeDocument/2006/relationships/image" Target="../media/image37.png"/><Relationship Id="rId15" Type="http://schemas.openxmlformats.org/officeDocument/2006/relationships/image" Target="../media/image203.svg"/><Relationship Id="rId10" Type="http://schemas.openxmlformats.org/officeDocument/2006/relationships/image" Target="../media/image198.svg"/><Relationship Id="rId19" Type="http://schemas.openxmlformats.org/officeDocument/2006/relationships/image" Target="../media/image114.svg"/><Relationship Id="rId4" Type="http://schemas.openxmlformats.org/officeDocument/2006/relationships/image" Target="../media/image192.svg"/><Relationship Id="rId9" Type="http://schemas.openxmlformats.org/officeDocument/2006/relationships/image" Target="../media/image39.png"/><Relationship Id="rId1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114.svg"/><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114.svg"/><Relationship Id="rId5" Type="http://schemas.openxmlformats.org/officeDocument/2006/relationships/image" Target="../media/image48.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114.svg"/><Relationship Id="rId5" Type="http://schemas.openxmlformats.org/officeDocument/2006/relationships/image" Target="../media/image48.png"/><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4.png"/><Relationship Id="rId12" Type="http://schemas.openxmlformats.org/officeDocument/2006/relationships/image" Target="../media/image51.tiff"/><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114.sv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6.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hyperlink" Target="https://support.oracle.com/epmos/faces/DocumentDisplay?_afrLoop=469523012574211&amp;id=2809393.1&amp;_adf.ctrl-state=1a6quhmls5_53"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hyperlink" Target="https://blogs.oracle.com/maa/post/introducing-recovery-service" TargetMode="Externa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65.png"/><Relationship Id="rId3" Type="http://schemas.openxmlformats.org/officeDocument/2006/relationships/image" Target="../media/image59.png"/><Relationship Id="rId7" Type="http://schemas.openxmlformats.org/officeDocument/2006/relationships/image" Target="../media/image62.png"/><Relationship Id="rId12" Type="http://schemas.openxmlformats.org/officeDocument/2006/relationships/image" Target="../media/image48.sv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20.svg"/><Relationship Id="rId11" Type="http://schemas.openxmlformats.org/officeDocument/2006/relationships/image" Target="../media/image64.png"/><Relationship Id="rId5" Type="http://schemas.openxmlformats.org/officeDocument/2006/relationships/image" Target="../media/image61.png"/><Relationship Id="rId15" Type="http://schemas.openxmlformats.org/officeDocument/2006/relationships/image" Target="../media/image66.png"/><Relationship Id="rId10" Type="http://schemas.openxmlformats.org/officeDocument/2006/relationships/image" Target="../media/image46.svg"/><Relationship Id="rId4" Type="http://schemas.openxmlformats.org/officeDocument/2006/relationships/image" Target="../media/image60.png"/><Relationship Id="rId9" Type="http://schemas.openxmlformats.org/officeDocument/2006/relationships/image" Target="../media/image63.png"/><Relationship Id="rId14" Type="http://schemas.openxmlformats.org/officeDocument/2006/relationships/image" Target="../media/image50.svg"/></Relationships>
</file>

<file path=ppt/slides/_rels/slide2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67.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53.svg"/><Relationship Id="rId5" Type="http://schemas.openxmlformats.org/officeDocument/2006/relationships/image" Target="../media/image62.png"/><Relationship Id="rId10" Type="http://schemas.openxmlformats.org/officeDocument/2006/relationships/image" Target="../media/image69.png"/><Relationship Id="rId4" Type="http://schemas.openxmlformats.org/officeDocument/2006/relationships/image" Target="../media/image520.svg"/><Relationship Id="rId9" Type="http://schemas.openxmlformats.org/officeDocument/2006/relationships/image" Target="../media/image68.png"/></Relationships>
</file>

<file path=ppt/slides/_rels/slide28.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67.png"/><Relationship Id="rId7"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3.svg"/><Relationship Id="rId5" Type="http://schemas.openxmlformats.org/officeDocument/2006/relationships/image" Target="../media/image62.png"/><Relationship Id="rId10" Type="http://schemas.openxmlformats.org/officeDocument/2006/relationships/image" Target="../media/image69.png"/><Relationship Id="rId4" Type="http://schemas.openxmlformats.org/officeDocument/2006/relationships/image" Target="../media/image520.sv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72.png"/><Relationship Id="rId18" Type="http://schemas.openxmlformats.org/officeDocument/2006/relationships/image" Target="../media/image66.svg"/><Relationship Id="rId3" Type="http://schemas.openxmlformats.org/officeDocument/2006/relationships/image" Target="../media/image67.png"/><Relationship Id="rId21" Type="http://schemas.openxmlformats.org/officeDocument/2006/relationships/image" Target="../media/image68.svg"/><Relationship Id="rId7" Type="http://schemas.openxmlformats.org/officeDocument/2006/relationships/image" Target="../media/image63.png"/><Relationship Id="rId12" Type="http://schemas.openxmlformats.org/officeDocument/2006/relationships/image" Target="../media/image60.svg"/><Relationship Id="rId17" Type="http://schemas.openxmlformats.org/officeDocument/2006/relationships/image" Target="../media/image74.png"/><Relationship Id="rId2" Type="http://schemas.openxmlformats.org/officeDocument/2006/relationships/notesSlide" Target="../notesSlides/notesSlide26.xml"/><Relationship Id="rId16" Type="http://schemas.openxmlformats.org/officeDocument/2006/relationships/image" Target="../media/image64.svg"/><Relationship Id="rId20"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53.svg"/><Relationship Id="rId11" Type="http://schemas.openxmlformats.org/officeDocument/2006/relationships/image" Target="../media/image71.png"/><Relationship Id="rId24" Type="http://schemas.openxmlformats.org/officeDocument/2006/relationships/image" Target="../media/image69.png"/><Relationship Id="rId5" Type="http://schemas.openxmlformats.org/officeDocument/2006/relationships/image" Target="../media/image62.png"/><Relationship Id="rId15" Type="http://schemas.openxmlformats.org/officeDocument/2006/relationships/image" Target="../media/image73.png"/><Relationship Id="rId23" Type="http://schemas.openxmlformats.org/officeDocument/2006/relationships/image" Target="../media/image68.png"/><Relationship Id="rId10" Type="http://schemas.openxmlformats.org/officeDocument/2006/relationships/image" Target="../media/image58.svg"/><Relationship Id="rId19" Type="http://schemas.openxmlformats.org/officeDocument/2006/relationships/image" Target="../media/image75.png"/><Relationship Id="rId4" Type="http://schemas.openxmlformats.org/officeDocument/2006/relationships/image" Target="../media/image520.svg"/><Relationship Id="rId9" Type="http://schemas.openxmlformats.org/officeDocument/2006/relationships/image" Target="../media/image70.png"/><Relationship Id="rId14" Type="http://schemas.openxmlformats.org/officeDocument/2006/relationships/image" Target="../media/image62.svg"/><Relationship Id="rId22" Type="http://schemas.openxmlformats.org/officeDocument/2006/relationships/image" Target="../media/image77.png"/></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docs.oracle.com/en/database/oracle/oracle-database/19/bradv/release-changes.html#GUID-01A7DD1F-379E-42B3-B37D-E3EAA72B36BE"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3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hyperlink" Target="https://support.oracle.com/epmos/faces/DocumentDisplay?_afrLoop=469926356188059&amp;id=2723911.1&amp;_adf.ctrl-state=1a6quhmls5_110" TargetMode="External"/></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4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3" Type="http://schemas.openxmlformats.org/officeDocument/2006/relationships/hyperlink" Target="https://docs.oracle.com/en-us/iaas/exadatacloud/exacs/ecs-using-dbaascli.html#GUID-6CB05C46-9D33-44EE-BAB1-6D676CBBBA4A" TargetMode="External"/><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6.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hyperlink" Target="https://docs.oracle.com/en-us/iaas/exadatacloud/exacs/ecs-using-dbaascli.html#GUID-8C708BCA-738D-4DE2-992B-C8B6FE7C84EF"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hyperlink" Target="https://docs.oracle.com/en-us/iaas/exadatacloud/exacs/ecs-using-dbaascli.html#GUID-59A58A00-48F3-4A03-93B1-A8F1ADE84F6F"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ocs.oracle.com/en-us/iaas/exadatacloud/exacs/ecs-using-dbaascli.html#GUID-C03C5177-F3A2-4D81-BBA4-654E3E077B2F"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1.xml"/><Relationship Id="rId1" Type="http://schemas.openxmlformats.org/officeDocument/2006/relationships/slideLayout" Target="../slideLayouts/slideLayout31.xml"/><Relationship Id="rId5" Type="http://schemas.openxmlformats.org/officeDocument/2006/relationships/hyperlink" Target="https://docs.oracle.com/en/engineered-systems/exadata-cloud-at-customer/ecccm/ecc-manage-vm-cluster-network.html#GUID-B552A943-1F78-4539-B089-DB11EA8565F1" TargetMode="External"/><Relationship Id="rId4" Type="http://schemas.openxmlformats.org/officeDocument/2006/relationships/image" Target="../media/image104.png"/></Relationships>
</file>

<file path=ppt/slides/_rels/slide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3.xml"/><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5.xml"/><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hyperlink" Target="http://www.oracle.com/a/ocom/docs/engineered-systems/exadata/exacc-x9m-ds.pdf" TargetMode="External"/><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app.response.oracle-mail.com/e/es?s=1973398186&amp;e=28509989&amp;elqTrackId=523544123FF36159CEE535594EF79199&amp;elq=900a67753de0400e8ce460f0f0bc4eb9&amp;elqaid=244753&amp;elqat=1" TargetMode="Externa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0.xml.rels><?xml version="1.0" encoding="UTF-8" standalone="yes"?>
<Relationships xmlns="http://schemas.openxmlformats.org/package/2006/relationships"><Relationship Id="rId3" Type="http://schemas.openxmlformats.org/officeDocument/2006/relationships/hyperlink" Target="https://www.oracle.com/a/ocom/docs/engineered-systems/exadata/exadb-cc-x10m-ds.pdf"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3" Type="http://schemas.openxmlformats.org/officeDocument/2006/relationships/hyperlink" Target="https://docs.oracle.com/solutions/"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hyperlink" Target="https://apexapps.oracle.com/pls/apex/r/dbpm/livelabs/home"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hyperlink" Target="https://www.oracle.com/opn/secure/index.html" TargetMode="External"/><Relationship Id="rId4" Type="http://schemas.openxmlformats.org/officeDocument/2006/relationships/image" Target="../media/image118.png"/></Relationships>
</file>

<file path=ppt/slides/_rels/slide54.xml.rels><?xml version="1.0" encoding="UTF-8" standalone="yes"?>
<Relationships xmlns="http://schemas.openxmlformats.org/package/2006/relationships"><Relationship Id="rId3" Type="http://schemas.openxmlformats.org/officeDocument/2006/relationships/hyperlink" Target="https://community.oracle.com/partners/lad/discussions" TargetMode="External"/><Relationship Id="rId7" Type="http://schemas.openxmlformats.org/officeDocument/2006/relationships/image" Target="../media/image121.png"/><Relationship Id="rId2" Type="http://schemas.openxmlformats.org/officeDocument/2006/relationships/hyperlink" Target="https://community.oracle.com/partners/lad/categories" TargetMode="External"/><Relationship Id="rId1" Type="http://schemas.openxmlformats.org/officeDocument/2006/relationships/slideLayout" Target="../slideLayouts/slideLayout27.xml"/><Relationship Id="rId6" Type="http://schemas.openxmlformats.org/officeDocument/2006/relationships/image" Target="../media/image120.png"/><Relationship Id="rId5" Type="http://schemas.openxmlformats.org/officeDocument/2006/relationships/hyperlink" Target="https://www.oracle.com/partners/campaign/eblasts/receiveopncommseng-9772973.html" TargetMode="External"/><Relationship Id="rId4" Type="http://schemas.openxmlformats.org/officeDocument/2006/relationships/hyperlink" Target="https://community.oracle.com/partners/lad/groups" TargetMode="External"/></Relationships>
</file>

<file path=ppt/slides/_rels/slide5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1.emf"/><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23.jpeg"/><Relationship Id="rId5" Type="http://schemas.openxmlformats.org/officeDocument/2006/relationships/tags" Target="../tags/tag14.xml"/><Relationship Id="rId10" Type="http://schemas.openxmlformats.org/officeDocument/2006/relationships/image" Target="../media/image122.jpeg"/><Relationship Id="rId4" Type="http://schemas.openxmlformats.org/officeDocument/2006/relationships/tags" Target="../tags/tag13.xml"/><Relationship Id="rId9" Type="http://schemas.openxmlformats.org/officeDocument/2006/relationships/notesSlide" Target="../notesSlides/notesSlide5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1.emf"/><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7.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60.svg"/><Relationship Id="rId5" Type="http://schemas.openxmlformats.org/officeDocument/2006/relationships/image" Target="../media/image34.png"/><Relationship Id="rId4" Type="http://schemas.openxmlformats.org/officeDocument/2006/relationships/image" Target="../media/image340.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57.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D400C-60F8-48EE-A725-6A9EBA56B045}"/>
              </a:ext>
            </a:extLst>
          </p:cNvPr>
          <p:cNvSpPr>
            <a:spLocks noGrp="1"/>
          </p:cNvSpPr>
          <p:nvPr>
            <p:ph type="ctrTitle"/>
          </p:nvPr>
        </p:nvSpPr>
        <p:spPr>
          <a:xfrm>
            <a:off x="922988" y="2801974"/>
            <a:ext cx="10158984" cy="725384"/>
          </a:xfrm>
        </p:spPr>
        <p:txBody>
          <a:bodyPr/>
          <a:lstStyle/>
          <a:p>
            <a:r>
              <a:rPr lang="en-US" dirty="0" smtClean="0"/>
              <a:t>Cloud at Customer Academy 3.0</a:t>
            </a:r>
            <a:endParaRPr lang="en-US" dirty="0"/>
          </a:p>
        </p:txBody>
      </p:sp>
      <p:sp>
        <p:nvSpPr>
          <p:cNvPr id="4" name="Text Placeholder 3">
            <a:extLst>
              <a:ext uri="{FF2B5EF4-FFF2-40B4-BE49-F238E27FC236}">
                <a16:creationId xmlns:a16="http://schemas.microsoft.com/office/drawing/2014/main" id="{E2404FD7-35DF-43EE-9247-1DDDFD29CFC8}"/>
              </a:ext>
            </a:extLst>
          </p:cNvPr>
          <p:cNvSpPr>
            <a:spLocks noGrp="1"/>
          </p:cNvSpPr>
          <p:nvPr>
            <p:ph type="body" sz="quarter" idx="35"/>
          </p:nvPr>
        </p:nvSpPr>
        <p:spPr>
          <a:xfrm>
            <a:off x="1113032" y="4457794"/>
            <a:ext cx="9123497" cy="249049"/>
          </a:xfrm>
        </p:spPr>
        <p:txBody>
          <a:bodyPr/>
          <a:lstStyle/>
          <a:p>
            <a:r>
              <a:rPr lang="en-US" dirty="0"/>
              <a:t>Marcel Lamarca                                                                                         </a:t>
            </a:r>
            <a:r>
              <a:rPr lang="en-US" dirty="0" smtClean="0"/>
              <a:t>Alexandre Fagundes </a:t>
            </a:r>
            <a:endParaRPr lang="en-US" dirty="0"/>
          </a:p>
        </p:txBody>
      </p:sp>
      <p:sp>
        <p:nvSpPr>
          <p:cNvPr id="5" name="Text Placeholder 4">
            <a:extLst>
              <a:ext uri="{FF2B5EF4-FFF2-40B4-BE49-F238E27FC236}">
                <a16:creationId xmlns:a16="http://schemas.microsoft.com/office/drawing/2014/main" id="{62700C42-4178-45BC-BC69-702037AAD5D7}"/>
              </a:ext>
            </a:extLst>
          </p:cNvPr>
          <p:cNvSpPr>
            <a:spLocks noGrp="1"/>
          </p:cNvSpPr>
          <p:nvPr>
            <p:ph type="body" sz="quarter" idx="34"/>
          </p:nvPr>
        </p:nvSpPr>
        <p:spPr>
          <a:xfrm>
            <a:off x="1113032" y="4828559"/>
            <a:ext cx="10637816" cy="391867"/>
          </a:xfrm>
        </p:spPr>
        <p:txBody>
          <a:bodyPr/>
          <a:lstStyle/>
          <a:p>
            <a:pPr lvl="0"/>
            <a:r>
              <a:rPr lang="en-US" dirty="0"/>
              <a:t>Licenses and Systems                                                                               </a:t>
            </a:r>
            <a:r>
              <a:rPr lang="en-US" dirty="0" smtClean="0"/>
              <a:t>OCI Databases &amp; App’s DBA</a:t>
            </a:r>
            <a:endParaRPr lang="en-US" dirty="0"/>
          </a:p>
          <a:p>
            <a:pPr>
              <a:lnSpc>
                <a:spcPct val="100000"/>
              </a:lnSpc>
            </a:pPr>
            <a:r>
              <a:rPr lang="en-US" dirty="0">
                <a:solidFill>
                  <a:schemeClr val="bg1">
                    <a:lumMod val="10000"/>
                  </a:schemeClr>
                </a:solidFill>
              </a:rPr>
              <a:t>                                                 </a:t>
            </a:r>
          </a:p>
          <a:p>
            <a:pPr>
              <a:lnSpc>
                <a:spcPct val="100000"/>
              </a:lnSpc>
            </a:pPr>
            <a:r>
              <a:rPr lang="en-US" dirty="0">
                <a:solidFill>
                  <a:schemeClr val="bg1">
                    <a:lumMod val="10000"/>
                  </a:schemeClr>
                </a:solidFill>
              </a:rPr>
              <a:t>                                  </a:t>
            </a:r>
            <a:r>
              <a:rPr lang="en-US" dirty="0" smtClean="0">
                <a:solidFill>
                  <a:schemeClr val="bg1">
                    <a:lumMod val="10000"/>
                  </a:schemeClr>
                </a:solidFill>
              </a:rPr>
              <a:t>         </a:t>
            </a:r>
            <a:endParaRPr lang="pt-BR" dirty="0" smtClean="0">
              <a:solidFill>
                <a:schemeClr val="bg1">
                  <a:lumMod val="10000"/>
                </a:schemeClr>
              </a:solidFill>
            </a:endParaRPr>
          </a:p>
          <a:p>
            <a:pPr>
              <a:lnSpc>
                <a:spcPct val="100000"/>
              </a:lnSpc>
            </a:pPr>
            <a:r>
              <a:rPr lang="pt-BR" b="1" dirty="0" smtClean="0">
                <a:solidFill>
                  <a:schemeClr val="bg1">
                    <a:lumMod val="10000"/>
                  </a:schemeClr>
                </a:solidFill>
              </a:rPr>
              <a:t>                                             </a:t>
            </a:r>
            <a:r>
              <a:rPr lang="pt-BR" dirty="0" smtClean="0">
                <a:solidFill>
                  <a:schemeClr val="bg1">
                    <a:lumMod val="10000"/>
                  </a:schemeClr>
                </a:solidFill>
              </a:rPr>
              <a:t>LAD </a:t>
            </a:r>
            <a:r>
              <a:rPr lang="en-US" dirty="0">
                <a:solidFill>
                  <a:schemeClr val="bg1">
                    <a:lumMod val="10000"/>
                  </a:schemeClr>
                </a:solidFill>
              </a:rPr>
              <a:t>Partner </a:t>
            </a:r>
            <a:r>
              <a:rPr lang="en-US" dirty="0" smtClean="0"/>
              <a:t>Enablement Knowledge </a:t>
            </a:r>
            <a:r>
              <a:rPr lang="en-US" dirty="0"/>
              <a:t>T</a:t>
            </a:r>
            <a:r>
              <a:rPr lang="en-US" dirty="0" smtClean="0"/>
              <a:t>eam                                      </a:t>
            </a:r>
            <a:r>
              <a:rPr lang="en-US" dirty="0" smtClean="0"/>
              <a:t>August</a:t>
            </a:r>
            <a:r>
              <a:rPr lang="en-US" dirty="0" smtClean="0"/>
              <a:t>, </a:t>
            </a:r>
            <a:r>
              <a:rPr lang="en-US" dirty="0" smtClean="0"/>
              <a:t>2023</a:t>
            </a:r>
            <a:endParaRPr lang="en-US" dirty="0"/>
          </a:p>
        </p:txBody>
      </p:sp>
      <p:cxnSp>
        <p:nvCxnSpPr>
          <p:cNvPr id="18" name="Accent Mark">
            <a:extLst>
              <a:ext uri="{FF2B5EF4-FFF2-40B4-BE49-F238E27FC236}">
                <a16:creationId xmlns:a16="http://schemas.microsoft.com/office/drawing/2014/main" id="{80B7E62E-E97D-794C-A067-A6C8A18BCCA0}"/>
              </a:ext>
              <a:ext uri="{C183D7F6-B498-43B3-948B-1728B52AA6E4}">
                <adec:decorative xmlns="" xmlns:adec="http://schemas.microsoft.com/office/drawing/2017/decorative" val="1"/>
              </a:ext>
            </a:extLst>
          </p:cNvPr>
          <p:cNvCxnSpPr>
            <a:cxnSpLocks/>
          </p:cNvCxnSpPr>
          <p:nvPr/>
        </p:nvCxnSpPr>
        <p:spPr>
          <a:xfrm flipH="1">
            <a:off x="1023271" y="4187643"/>
            <a:ext cx="374904" cy="0"/>
          </a:xfrm>
          <a:prstGeom prst="line">
            <a:avLst/>
          </a:prstGeom>
          <a:ln w="38100" cap="flat">
            <a:solidFill>
              <a:srgbClr val="FACD62"/>
            </a:solidFill>
            <a:prstDash val="solid"/>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0A6B3A5F-C19F-487C-97C2-B682634751FE}"/>
              </a:ext>
            </a:extLst>
          </p:cNvPr>
          <p:cNvSpPr>
            <a:spLocks noGrp="1"/>
          </p:cNvSpPr>
          <p:nvPr>
            <p:ph type="body" sz="quarter" idx="33"/>
          </p:nvPr>
        </p:nvSpPr>
        <p:spPr>
          <a:xfrm>
            <a:off x="922988" y="3443511"/>
            <a:ext cx="8373364" cy="260522"/>
          </a:xfrm>
        </p:spPr>
        <p:txBody>
          <a:bodyPr/>
          <a:lstStyle/>
          <a:p>
            <a:r>
              <a:rPr lang="en-US" sz="2000" dirty="0" err="1" smtClean="0">
                <a:solidFill>
                  <a:schemeClr val="tx1"/>
                </a:solidFill>
              </a:rPr>
              <a:t>Exadata</a:t>
            </a:r>
            <a:r>
              <a:rPr lang="en-US" sz="2000" dirty="0" smtClean="0">
                <a:solidFill>
                  <a:schemeClr val="tx1"/>
                </a:solidFill>
              </a:rPr>
              <a:t> Cloud  - Backup &amp; Restore</a:t>
            </a:r>
            <a:endParaRPr lang="en-US" sz="2000" dirty="0">
              <a:solidFill>
                <a:schemeClr val="tx1"/>
              </a:solidFill>
            </a:endParaRPr>
          </a:p>
        </p:txBody>
      </p:sp>
    </p:spTree>
    <p:extLst>
      <p:ext uri="{BB962C8B-B14F-4D97-AF65-F5344CB8AC3E}">
        <p14:creationId xmlns:p14="http://schemas.microsoft.com/office/powerpoint/2010/main" val="3234320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a:extLst>
              <a:ext uri="{FF2B5EF4-FFF2-40B4-BE49-F238E27FC236}">
                <a16:creationId xmlns:a16="http://schemas.microsoft.com/office/drawing/2014/main" id="{93EB56F2-249E-EA45-9861-89BA437F3A7C}"/>
              </a:ext>
            </a:extLst>
          </p:cNvPr>
          <p:cNvCxnSpPr>
            <a:cxnSpLocks/>
          </p:cNvCxnSpPr>
          <p:nvPr/>
        </p:nvCxnSpPr>
        <p:spPr>
          <a:xfrm flipH="1">
            <a:off x="2754476" y="3240178"/>
            <a:ext cx="1551228" cy="0"/>
          </a:xfrm>
          <a:prstGeom prst="straightConnector1">
            <a:avLst/>
          </a:prstGeom>
          <a:ln w="38100">
            <a:solidFill>
              <a:schemeClr val="tx2">
                <a:lumMod val="75000"/>
                <a:lumOff val="25000"/>
              </a:schemeClr>
            </a:solidFill>
            <a:prstDash val="sysDot"/>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61" name="Text Placeholder 60">
            <a:extLst>
              <a:ext uri="{FF2B5EF4-FFF2-40B4-BE49-F238E27FC236}">
                <a16:creationId xmlns:a16="http://schemas.microsoft.com/office/drawing/2014/main" id="{B4057A26-FE46-384E-9966-018383078A0A}"/>
              </a:ext>
            </a:extLst>
          </p:cNvPr>
          <p:cNvSpPr>
            <a:spLocks noGrp="1"/>
          </p:cNvSpPr>
          <p:nvPr>
            <p:ph type="body" sz="quarter" idx="11"/>
          </p:nvPr>
        </p:nvSpPr>
        <p:spPr/>
        <p:txBody>
          <a:bodyPr/>
          <a:lstStyle/>
          <a:p>
            <a:r>
              <a:rPr lang="en-US" dirty="0"/>
              <a:t>High-Availability Blueprint in the Cloud</a:t>
            </a:r>
          </a:p>
        </p:txBody>
      </p:sp>
      <p:sp>
        <p:nvSpPr>
          <p:cNvPr id="2" name="Title 1">
            <a:extLst>
              <a:ext uri="{FF2B5EF4-FFF2-40B4-BE49-F238E27FC236}">
                <a16:creationId xmlns:a16="http://schemas.microsoft.com/office/drawing/2014/main" id="{674A309C-AC86-A14A-8FD8-345B465E5731}"/>
              </a:ext>
            </a:extLst>
          </p:cNvPr>
          <p:cNvSpPr>
            <a:spLocks noGrp="1"/>
          </p:cNvSpPr>
          <p:nvPr>
            <p:ph type="title"/>
          </p:nvPr>
        </p:nvSpPr>
        <p:spPr/>
        <p:txBody>
          <a:bodyPr/>
          <a:lstStyle/>
          <a:p>
            <a:r>
              <a:rPr lang="en-US" dirty="0"/>
              <a:t>Oracle Maximum Availability Architecture (MAA)</a:t>
            </a:r>
          </a:p>
        </p:txBody>
      </p:sp>
      <p:sp>
        <p:nvSpPr>
          <p:cNvPr id="10" name="TextBox 9">
            <a:extLst>
              <a:ext uri="{FF2B5EF4-FFF2-40B4-BE49-F238E27FC236}">
                <a16:creationId xmlns:a16="http://schemas.microsoft.com/office/drawing/2014/main" id="{2AB797D0-DDAD-ED44-8DF3-C3DD6F8DB070}"/>
              </a:ext>
            </a:extLst>
          </p:cNvPr>
          <p:cNvSpPr txBox="1"/>
          <p:nvPr/>
        </p:nvSpPr>
        <p:spPr>
          <a:xfrm>
            <a:off x="1843419" y="3619948"/>
            <a:ext cx="1035533" cy="392993"/>
          </a:xfrm>
          <a:prstGeom prst="rect">
            <a:avLst/>
          </a:prstGeom>
          <a:noFill/>
        </p:spPr>
        <p:txBody>
          <a:bodyPr wrap="square" lIns="0" tIns="0" rIns="0" bIns="0" rtlCol="0">
            <a:spAutoFit/>
          </a:bodyPr>
          <a:lstStyle/>
          <a:p>
            <a:pPr algn="ctr">
              <a:lnSpc>
                <a:spcPct val="90000"/>
              </a:lnSpc>
            </a:pPr>
            <a:r>
              <a:rPr lang="en-US" sz="1400" b="1" dirty="0">
                <a:latin typeface="Oracle Sans" charset="0"/>
                <a:ea typeface="Oracle Sans" charset="0"/>
                <a:cs typeface="Oracle Sans" charset="0"/>
              </a:rPr>
              <a:t>Cloud Backup</a:t>
            </a:r>
          </a:p>
        </p:txBody>
      </p:sp>
      <p:sp>
        <p:nvSpPr>
          <p:cNvPr id="30" name="Rectangle 29">
            <a:extLst>
              <a:ext uri="{FF2B5EF4-FFF2-40B4-BE49-F238E27FC236}">
                <a16:creationId xmlns:a16="http://schemas.microsoft.com/office/drawing/2014/main" id="{4C40B160-63F4-0B46-89D8-FFDD42B129CF}"/>
              </a:ext>
            </a:extLst>
          </p:cNvPr>
          <p:cNvSpPr/>
          <p:nvPr/>
        </p:nvSpPr>
        <p:spPr>
          <a:xfrm>
            <a:off x="1254684" y="1854366"/>
            <a:ext cx="4907381" cy="2407500"/>
          </a:xfrm>
          <a:prstGeom prst="rect">
            <a:avLst/>
          </a:prstGeom>
          <a:noFill/>
          <a:ln w="5715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9C6057DD-17DC-554E-A838-79E7F16CCAB7}"/>
              </a:ext>
            </a:extLst>
          </p:cNvPr>
          <p:cNvSpPr txBox="1"/>
          <p:nvPr/>
        </p:nvSpPr>
        <p:spPr>
          <a:xfrm>
            <a:off x="2416728" y="1570287"/>
            <a:ext cx="2557721" cy="227435"/>
          </a:xfrm>
          <a:prstGeom prst="rect">
            <a:avLst/>
          </a:prstGeom>
          <a:noFill/>
        </p:spPr>
        <p:txBody>
          <a:bodyPr wrap="square" lIns="0" tIns="0" rIns="0" bIns="0" rtlCol="0">
            <a:spAutoFit/>
          </a:bodyPr>
          <a:lstStyle/>
          <a:p>
            <a:pPr algn="ctr">
              <a:lnSpc>
                <a:spcPct val="90000"/>
              </a:lnSpc>
            </a:pPr>
            <a:r>
              <a:rPr lang="en-US" sz="1600" b="1" dirty="0">
                <a:latin typeface="Oracle Sans" charset="0"/>
                <a:ea typeface="Oracle Sans" charset="0"/>
                <a:cs typeface="Oracle Sans" charset="0"/>
              </a:rPr>
              <a:t>Primary Cloud Region</a:t>
            </a:r>
          </a:p>
        </p:txBody>
      </p:sp>
      <p:grpSp>
        <p:nvGrpSpPr>
          <p:cNvPr id="13" name="Group 12">
            <a:extLst>
              <a:ext uri="{FF2B5EF4-FFF2-40B4-BE49-F238E27FC236}">
                <a16:creationId xmlns:a16="http://schemas.microsoft.com/office/drawing/2014/main" id="{64F757B3-669B-5D42-8F38-79362DE67332}"/>
              </a:ext>
            </a:extLst>
          </p:cNvPr>
          <p:cNvGrpSpPr/>
          <p:nvPr/>
        </p:nvGrpSpPr>
        <p:grpSpPr>
          <a:xfrm>
            <a:off x="7623673" y="1570702"/>
            <a:ext cx="3111647" cy="2678972"/>
            <a:chOff x="6669080" y="1582894"/>
            <a:chExt cx="3521541" cy="2678972"/>
          </a:xfrm>
        </p:grpSpPr>
        <p:sp>
          <p:nvSpPr>
            <p:cNvPr id="31" name="Rectangle 30">
              <a:extLst>
                <a:ext uri="{FF2B5EF4-FFF2-40B4-BE49-F238E27FC236}">
                  <a16:creationId xmlns:a16="http://schemas.microsoft.com/office/drawing/2014/main" id="{463D0E8D-F874-2D47-96C2-0480839CF5EB}"/>
                </a:ext>
              </a:extLst>
            </p:cNvPr>
            <p:cNvSpPr/>
            <p:nvPr/>
          </p:nvSpPr>
          <p:spPr>
            <a:xfrm>
              <a:off x="6669080" y="1854366"/>
              <a:ext cx="3521541" cy="2407500"/>
            </a:xfrm>
            <a:prstGeom prst="rect">
              <a:avLst/>
            </a:prstGeom>
            <a:noFill/>
            <a:ln w="5715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E09EA104-EC8D-EE44-A60F-472A128D96C9}"/>
                </a:ext>
              </a:extLst>
            </p:cNvPr>
            <p:cNvSpPr txBox="1"/>
            <p:nvPr/>
          </p:nvSpPr>
          <p:spPr>
            <a:xfrm>
              <a:off x="6990145" y="1582894"/>
              <a:ext cx="2894646" cy="227435"/>
            </a:xfrm>
            <a:prstGeom prst="rect">
              <a:avLst/>
            </a:prstGeom>
            <a:noFill/>
          </p:spPr>
          <p:txBody>
            <a:bodyPr wrap="square" lIns="0" tIns="0" rIns="0" bIns="0" rtlCol="0">
              <a:spAutoFit/>
            </a:bodyPr>
            <a:lstStyle/>
            <a:p>
              <a:pPr algn="ctr">
                <a:lnSpc>
                  <a:spcPct val="90000"/>
                </a:lnSpc>
              </a:pPr>
              <a:r>
                <a:rPr lang="en-US" sz="1600" b="1" dirty="0">
                  <a:latin typeface="Oracle Sans" charset="0"/>
                  <a:ea typeface="Oracle Sans" charset="0"/>
                  <a:cs typeface="Oracle Sans" charset="0"/>
                </a:rPr>
                <a:t>Secondary Cloud Region</a:t>
              </a:r>
            </a:p>
          </p:txBody>
        </p:sp>
        <p:sp>
          <p:nvSpPr>
            <p:cNvPr id="37" name="TextBox 36">
              <a:extLst>
                <a:ext uri="{FF2B5EF4-FFF2-40B4-BE49-F238E27FC236}">
                  <a16:creationId xmlns:a16="http://schemas.microsoft.com/office/drawing/2014/main" id="{304A425F-F5FC-EF4B-ABE1-0361E083C847}"/>
                </a:ext>
              </a:extLst>
            </p:cNvPr>
            <p:cNvSpPr txBox="1"/>
            <p:nvPr/>
          </p:nvSpPr>
          <p:spPr>
            <a:xfrm>
              <a:off x="7662978" y="3556563"/>
              <a:ext cx="1548980" cy="364523"/>
            </a:xfrm>
            <a:prstGeom prst="rect">
              <a:avLst/>
            </a:prstGeom>
            <a:noFill/>
          </p:spPr>
          <p:txBody>
            <a:bodyPr wrap="square" lIns="0" tIns="0" rIns="0" bIns="0" rtlCol="0">
              <a:spAutoFit/>
            </a:bodyPr>
            <a:lstStyle/>
            <a:p>
              <a:pPr algn="ctr">
                <a:lnSpc>
                  <a:spcPct val="90000"/>
                </a:lnSpc>
              </a:pPr>
              <a:r>
                <a:rPr lang="en-US" sz="1400" b="1" dirty="0">
                  <a:latin typeface="Oracle Sans" charset="0"/>
                  <a:ea typeface="Oracle Sans" charset="0"/>
                  <a:cs typeface="Oracle Sans" charset="0"/>
                </a:rPr>
                <a:t>Remote Standby</a:t>
              </a:r>
              <a:br>
                <a:rPr lang="en-US" sz="1400" b="1" dirty="0">
                  <a:latin typeface="Oracle Sans" charset="0"/>
                  <a:ea typeface="Oracle Sans" charset="0"/>
                  <a:cs typeface="Oracle Sans" charset="0"/>
                </a:rPr>
              </a:br>
              <a:r>
                <a:rPr lang="en-US" sz="1200" dirty="0">
                  <a:latin typeface="Oracle Sans" charset="0"/>
                  <a:ea typeface="Oracle Sans" charset="0"/>
                  <a:cs typeface="Oracle Sans" charset="0"/>
                </a:rPr>
                <a:t>(Disaster Recovery)</a:t>
              </a:r>
              <a:endParaRPr lang="en-US" sz="1400" b="1" dirty="0">
                <a:latin typeface="Oracle Sans" charset="0"/>
                <a:ea typeface="Oracle Sans" charset="0"/>
                <a:cs typeface="Oracle Sans" charset="0"/>
              </a:endParaRPr>
            </a:p>
          </p:txBody>
        </p:sp>
      </p:grpSp>
      <p:sp>
        <p:nvSpPr>
          <p:cNvPr id="38" name="TextBox 37">
            <a:extLst>
              <a:ext uri="{FF2B5EF4-FFF2-40B4-BE49-F238E27FC236}">
                <a16:creationId xmlns:a16="http://schemas.microsoft.com/office/drawing/2014/main" id="{586FF993-3B3C-0042-8F20-5D60ADFF68CD}"/>
              </a:ext>
            </a:extLst>
          </p:cNvPr>
          <p:cNvSpPr txBox="1"/>
          <p:nvPr/>
        </p:nvSpPr>
        <p:spPr>
          <a:xfrm>
            <a:off x="4084563" y="3551084"/>
            <a:ext cx="1243396" cy="530723"/>
          </a:xfrm>
          <a:prstGeom prst="rect">
            <a:avLst/>
          </a:prstGeom>
          <a:noFill/>
        </p:spPr>
        <p:txBody>
          <a:bodyPr wrap="square" lIns="0" tIns="0" rIns="0" bIns="0" rtlCol="0">
            <a:spAutoFit/>
          </a:bodyPr>
          <a:lstStyle/>
          <a:p>
            <a:pPr algn="ctr">
              <a:lnSpc>
                <a:spcPct val="90000"/>
              </a:lnSpc>
            </a:pPr>
            <a:r>
              <a:rPr lang="en-US" sz="1400" b="1" dirty="0">
                <a:latin typeface="Oracle Sans" charset="0"/>
                <a:ea typeface="Oracle Sans" charset="0"/>
                <a:cs typeface="Oracle Sans" charset="0"/>
              </a:rPr>
              <a:t>Primary</a:t>
            </a:r>
            <a:br>
              <a:rPr lang="en-US" sz="1400" b="1" dirty="0">
                <a:latin typeface="Oracle Sans" charset="0"/>
                <a:ea typeface="Oracle Sans" charset="0"/>
                <a:cs typeface="Oracle Sans" charset="0"/>
              </a:rPr>
            </a:br>
            <a:r>
              <a:rPr lang="en-US" sz="1200" dirty="0">
                <a:latin typeface="Oracle Sans" charset="0"/>
                <a:ea typeface="Oracle Sans" charset="0"/>
                <a:cs typeface="Oracle Sans" charset="0"/>
              </a:rPr>
              <a:t>(Redundant HW/SW)</a:t>
            </a:r>
            <a:endParaRPr lang="en-US" sz="1400" b="1" dirty="0">
              <a:latin typeface="Oracle Sans" charset="0"/>
              <a:ea typeface="Oracle Sans" charset="0"/>
              <a:cs typeface="Oracle Sans" charset="0"/>
            </a:endParaRPr>
          </a:p>
        </p:txBody>
      </p:sp>
      <p:cxnSp>
        <p:nvCxnSpPr>
          <p:cNvPr id="20" name="Straight Arrow Connector 19">
            <a:extLst>
              <a:ext uri="{FF2B5EF4-FFF2-40B4-BE49-F238E27FC236}">
                <a16:creationId xmlns:a16="http://schemas.microsoft.com/office/drawing/2014/main" id="{AD7B1E64-A7A2-9441-BDF4-E4531F5C2045}"/>
              </a:ext>
            </a:extLst>
          </p:cNvPr>
          <p:cNvCxnSpPr>
            <a:cxnSpLocks/>
          </p:cNvCxnSpPr>
          <p:nvPr/>
        </p:nvCxnSpPr>
        <p:spPr>
          <a:xfrm>
            <a:off x="5128055" y="3240178"/>
            <a:ext cx="3605369" cy="0"/>
          </a:xfrm>
          <a:prstGeom prst="straightConnector1">
            <a:avLst/>
          </a:prstGeom>
          <a:ln w="38100">
            <a:solidFill>
              <a:schemeClr val="tx2">
                <a:lumMod val="75000"/>
                <a:lumOff val="2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2CDD2FD-5894-7641-9D8B-DBE223F66BE1}"/>
              </a:ext>
            </a:extLst>
          </p:cNvPr>
          <p:cNvSpPr txBox="1"/>
          <p:nvPr/>
        </p:nvSpPr>
        <p:spPr>
          <a:xfrm>
            <a:off x="4591430" y="4633027"/>
            <a:ext cx="4117280" cy="255904"/>
          </a:xfrm>
          <a:prstGeom prst="rect">
            <a:avLst/>
          </a:prstGeom>
          <a:noFill/>
        </p:spPr>
        <p:txBody>
          <a:bodyPr wrap="square" lIns="0" tIns="0" rIns="0" bIns="0" rtlCol="0">
            <a:spAutoFit/>
          </a:bodyPr>
          <a:lstStyle/>
          <a:p>
            <a:pPr>
              <a:lnSpc>
                <a:spcPct val="90000"/>
              </a:lnSpc>
            </a:pPr>
            <a:r>
              <a:rPr lang="en-US" b="1" dirty="0">
                <a:solidFill>
                  <a:schemeClr val="accent1"/>
                </a:solidFill>
                <a:latin typeface="Oracle Sans" charset="0"/>
                <a:ea typeface="Oracle Sans" charset="0"/>
                <a:cs typeface="Oracle Sans" charset="0"/>
              </a:rPr>
              <a:t>Key Cloud MAA Technologies</a:t>
            </a:r>
          </a:p>
        </p:txBody>
      </p:sp>
      <p:sp>
        <p:nvSpPr>
          <p:cNvPr id="73" name="Rounded Rectangle 72">
            <a:extLst>
              <a:ext uri="{FF2B5EF4-FFF2-40B4-BE49-F238E27FC236}">
                <a16:creationId xmlns:a16="http://schemas.microsoft.com/office/drawing/2014/main" id="{0F235521-5AB7-0544-B890-165643E272B4}"/>
              </a:ext>
            </a:extLst>
          </p:cNvPr>
          <p:cNvSpPr/>
          <p:nvPr/>
        </p:nvSpPr>
        <p:spPr>
          <a:xfrm>
            <a:off x="854816" y="4486459"/>
            <a:ext cx="10425558" cy="1813033"/>
          </a:xfrm>
          <a:prstGeom prst="round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a:extLst>
              <a:ext uri="{FF2B5EF4-FFF2-40B4-BE49-F238E27FC236}">
                <a16:creationId xmlns:a16="http://schemas.microsoft.com/office/drawing/2014/main" id="{C642B825-6D3D-ED44-975D-6F6233F37F4B}"/>
              </a:ext>
            </a:extLst>
          </p:cNvPr>
          <p:cNvSpPr/>
          <p:nvPr/>
        </p:nvSpPr>
        <p:spPr bwMode="gray">
          <a:xfrm>
            <a:off x="8743162" y="5006415"/>
            <a:ext cx="2372946" cy="1026000"/>
          </a:xfrm>
          <a:prstGeom prst="roundRect">
            <a:avLst>
              <a:gd name="adj" fmla="val 5867"/>
            </a:avLst>
          </a:prstGeom>
          <a:noFill/>
          <a:ln w="9525">
            <a:solidFill>
              <a:srgbClr val="798B8A"/>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t" anchorCtr="0" forceAA="0" compatLnSpc="1">
            <a:prstTxWarp prst="textNoShape">
              <a:avLst/>
            </a:prstTxWarp>
            <a:noAutofit/>
          </a:bodyPr>
          <a:lstStyle/>
          <a:p>
            <a:pPr algn="ctr" defTabSz="800100">
              <a:lnSpc>
                <a:spcPct val="90000"/>
              </a:lnSpc>
              <a:spcBef>
                <a:spcPct val="0"/>
              </a:spcBef>
              <a:spcAft>
                <a:spcPct val="35000"/>
              </a:spcAft>
              <a:defRPr/>
            </a:pPr>
            <a:r>
              <a:rPr lang="en-US" sz="1000" b="1" dirty="0">
                <a:ln w="0"/>
                <a:solidFill>
                  <a:schemeClr val="tx1"/>
                </a:solidFill>
              </a:rPr>
              <a:t>  Scale out</a:t>
            </a:r>
          </a:p>
        </p:txBody>
      </p:sp>
      <p:sp>
        <p:nvSpPr>
          <p:cNvPr id="75" name="Rounded Rectangle 74">
            <a:extLst>
              <a:ext uri="{FF2B5EF4-FFF2-40B4-BE49-F238E27FC236}">
                <a16:creationId xmlns:a16="http://schemas.microsoft.com/office/drawing/2014/main" id="{6724A3BB-7E2A-1B4B-94B6-8D6A33BBF40F}"/>
              </a:ext>
            </a:extLst>
          </p:cNvPr>
          <p:cNvSpPr/>
          <p:nvPr/>
        </p:nvSpPr>
        <p:spPr bwMode="gray">
          <a:xfrm>
            <a:off x="3608582" y="5001845"/>
            <a:ext cx="2372946" cy="1026000"/>
          </a:xfrm>
          <a:prstGeom prst="roundRect">
            <a:avLst>
              <a:gd name="adj" fmla="val 5467"/>
            </a:avLst>
          </a:prstGeom>
          <a:noFill/>
          <a:ln w="9525">
            <a:solidFill>
              <a:srgbClr val="798B8A"/>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t" anchorCtr="0" forceAA="0" compatLnSpc="1">
            <a:prstTxWarp prst="textNoShape">
              <a:avLst/>
            </a:prstTxWarp>
            <a:noAutofit/>
          </a:bodyPr>
          <a:lstStyle/>
          <a:p>
            <a:pPr algn="ctr" defTabSz="800100">
              <a:lnSpc>
                <a:spcPct val="90000"/>
              </a:lnSpc>
              <a:spcBef>
                <a:spcPct val="0"/>
              </a:spcBef>
              <a:spcAft>
                <a:spcPct val="35000"/>
              </a:spcAft>
              <a:defRPr/>
            </a:pPr>
            <a:r>
              <a:rPr lang="en-US" sz="1000" b="1" dirty="0">
                <a:ln w="0"/>
                <a:solidFill>
                  <a:schemeClr val="tx1"/>
                </a:solidFill>
              </a:rPr>
              <a:t>Data protection</a:t>
            </a:r>
          </a:p>
        </p:txBody>
      </p:sp>
      <p:grpSp>
        <p:nvGrpSpPr>
          <p:cNvPr id="76" name="Group 75">
            <a:extLst>
              <a:ext uri="{FF2B5EF4-FFF2-40B4-BE49-F238E27FC236}">
                <a16:creationId xmlns:a16="http://schemas.microsoft.com/office/drawing/2014/main" id="{292D1593-9CD2-764C-BB09-3FA24CEB90E4}"/>
              </a:ext>
            </a:extLst>
          </p:cNvPr>
          <p:cNvGrpSpPr/>
          <p:nvPr/>
        </p:nvGrpSpPr>
        <p:grpSpPr>
          <a:xfrm>
            <a:off x="5008189" y="5188083"/>
            <a:ext cx="700427" cy="631995"/>
            <a:chOff x="10472237" y="2905123"/>
            <a:chExt cx="764678" cy="689968"/>
          </a:xfrm>
          <a:solidFill>
            <a:schemeClr val="tx1"/>
          </a:solidFill>
        </p:grpSpPr>
        <p:pic>
          <p:nvPicPr>
            <p:cNvPr id="77" name="Picture Placeholder 33">
              <a:extLst>
                <a:ext uri="{FF2B5EF4-FFF2-40B4-BE49-F238E27FC236}">
                  <a16:creationId xmlns:a16="http://schemas.microsoft.com/office/drawing/2014/main" id="{26D4A7E0-97A9-B248-8624-09674CE3FD69}"/>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a:xfrm>
              <a:off x="10472237" y="3061497"/>
              <a:ext cx="533594" cy="533594"/>
            </a:xfrm>
            <a:prstGeom prst="rect">
              <a:avLst/>
            </a:prstGeom>
          </p:spPr>
        </p:pic>
        <p:pic>
          <p:nvPicPr>
            <p:cNvPr id="78" name="Picture Placeholder 39">
              <a:extLst>
                <a:ext uri="{FF2B5EF4-FFF2-40B4-BE49-F238E27FC236}">
                  <a16:creationId xmlns:a16="http://schemas.microsoft.com/office/drawing/2014/main" id="{52CCFC9A-38B3-F64E-A407-43DD96F7BED7}"/>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723305" y="2905123"/>
              <a:ext cx="513610" cy="513610"/>
            </a:xfrm>
            <a:prstGeom prst="rect">
              <a:avLst/>
            </a:prstGeom>
          </p:spPr>
        </p:pic>
      </p:grpSp>
      <p:sp>
        <p:nvSpPr>
          <p:cNvPr id="79" name="Data Guard">
            <a:extLst>
              <a:ext uri="{FF2B5EF4-FFF2-40B4-BE49-F238E27FC236}">
                <a16:creationId xmlns:a16="http://schemas.microsoft.com/office/drawing/2014/main" id="{7FC2AAC9-74C5-4B47-960B-0C3AEDF77533}"/>
              </a:ext>
            </a:extLst>
          </p:cNvPr>
          <p:cNvSpPr/>
          <p:nvPr/>
        </p:nvSpPr>
        <p:spPr>
          <a:xfrm>
            <a:off x="3771783" y="5781362"/>
            <a:ext cx="786493" cy="180000"/>
          </a:xfrm>
          <a:prstGeom prst="roundRect">
            <a:avLst>
              <a:gd name="adj" fmla="val 11361"/>
            </a:avLst>
          </a:prstGeom>
          <a:noFill/>
          <a:ln w="12700">
            <a:miter lim="400000"/>
          </a:ln>
          <a:extLst>
            <a:ext uri="{C572A759-6A51-4108-AA02-DFA0A04FC94B}">
              <ma14:wrappingTextBoxFlag xmlns:ma14="http://schemas.microsoft.com/office/mac/drawingml/2011/main" xmlns="" val="1"/>
            </a:ext>
          </a:extLst>
        </p:spPr>
        <p:txBody>
          <a:bodyPr lIns="0" rIns="0" anchor="ctr"/>
          <a:lstStyle>
            <a:lvl1pPr algn="ctr">
              <a:defRPr sz="1400" b="1">
                <a:solidFill>
                  <a:srgbClr val="FFFFFF"/>
                </a:solidFill>
                <a:latin typeface="Helvetica Neue"/>
                <a:ea typeface="Helvetica Neue"/>
                <a:cs typeface="Helvetica Neue"/>
                <a:sym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A2F2F"/>
                </a:solidFill>
                <a:effectLst/>
                <a:uLnTx/>
                <a:uFillTx/>
                <a:latin typeface="+mn-lt"/>
                <a:ea typeface="Helvetica Neue"/>
                <a:cs typeface="Helvetica Neue"/>
                <a:sym typeface="Helvetica Neue"/>
              </a:rPr>
              <a:t>Flashback</a:t>
            </a:r>
            <a:endParaRPr kumimoji="0" sz="800" b="0" i="0" u="none" strike="noStrike" kern="1200" cap="none" spc="0" normalizeH="0" baseline="0" noProof="0" dirty="0">
              <a:ln>
                <a:noFill/>
              </a:ln>
              <a:solidFill>
                <a:srgbClr val="2A2F2F"/>
              </a:solidFill>
              <a:effectLst/>
              <a:uLnTx/>
              <a:uFillTx/>
              <a:latin typeface="+mn-lt"/>
              <a:ea typeface="Helvetica Neue"/>
              <a:cs typeface="Helvetica Neue"/>
              <a:sym typeface="Helvetica Neue"/>
            </a:endParaRPr>
          </a:p>
        </p:txBody>
      </p:sp>
      <p:sp>
        <p:nvSpPr>
          <p:cNvPr id="80" name="Data Guard">
            <a:extLst>
              <a:ext uri="{FF2B5EF4-FFF2-40B4-BE49-F238E27FC236}">
                <a16:creationId xmlns:a16="http://schemas.microsoft.com/office/drawing/2014/main" id="{E294D131-12D2-3F46-9148-FDC1052FCBF3}"/>
              </a:ext>
            </a:extLst>
          </p:cNvPr>
          <p:cNvSpPr/>
          <p:nvPr/>
        </p:nvSpPr>
        <p:spPr>
          <a:xfrm>
            <a:off x="4920378" y="5763997"/>
            <a:ext cx="792000" cy="180000"/>
          </a:xfrm>
          <a:prstGeom prst="roundRect">
            <a:avLst>
              <a:gd name="adj" fmla="val 13701"/>
            </a:avLst>
          </a:prstGeom>
          <a:noFill/>
          <a:ln w="12700">
            <a:miter lim="400000"/>
          </a:ln>
          <a:extLst>
            <a:ext uri="{C572A759-6A51-4108-AA02-DFA0A04FC94B}">
              <ma14:wrappingTextBoxFlag xmlns:ma14="http://schemas.microsoft.com/office/mac/drawingml/2011/main" xmlns="" val="1"/>
            </a:ext>
          </a:extLst>
        </p:spPr>
        <p:txBody>
          <a:bodyPr lIns="0" rIns="0" anchor="ctr"/>
          <a:lstStyle>
            <a:lvl1pPr algn="ctr">
              <a:defRPr sz="1400" b="1">
                <a:solidFill>
                  <a:srgbClr val="FFFFFF"/>
                </a:solidFill>
                <a:latin typeface="Helvetica Neue"/>
                <a:ea typeface="Helvetica Neue"/>
                <a:cs typeface="Helvetica Neue"/>
                <a:sym typeface="Helvetica Neue"/>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A2F2F"/>
                </a:solidFill>
                <a:effectLst/>
                <a:uLnTx/>
                <a:uFillTx/>
                <a:latin typeface="+mn-lt"/>
                <a:ea typeface="Helvetica Neue"/>
                <a:cs typeface="Helvetica Neue"/>
                <a:sym typeface="Helvetica Neue"/>
              </a:rPr>
              <a:t>RMAN</a:t>
            </a:r>
            <a:endParaRPr kumimoji="0" sz="800" b="0" i="0" u="none" strike="noStrike" kern="1200" cap="none" spc="0" normalizeH="0" baseline="0" noProof="0" dirty="0">
              <a:ln>
                <a:noFill/>
              </a:ln>
              <a:solidFill>
                <a:srgbClr val="2A2F2F"/>
              </a:solidFill>
              <a:effectLst/>
              <a:uLnTx/>
              <a:uFillTx/>
              <a:latin typeface="+mn-lt"/>
              <a:ea typeface="Helvetica Neue"/>
              <a:cs typeface="Helvetica Neue"/>
              <a:sym typeface="Helvetica Neue"/>
            </a:endParaRPr>
          </a:p>
        </p:txBody>
      </p:sp>
      <p:sp>
        <p:nvSpPr>
          <p:cNvPr id="81" name="Rounded Rectangle 80">
            <a:extLst>
              <a:ext uri="{FF2B5EF4-FFF2-40B4-BE49-F238E27FC236}">
                <a16:creationId xmlns:a16="http://schemas.microsoft.com/office/drawing/2014/main" id="{DE6C5168-DD6C-AD42-A4FC-5899DC6A2C66}"/>
              </a:ext>
            </a:extLst>
          </p:cNvPr>
          <p:cNvSpPr/>
          <p:nvPr/>
        </p:nvSpPr>
        <p:spPr bwMode="gray">
          <a:xfrm>
            <a:off x="1038571" y="5006160"/>
            <a:ext cx="2372946" cy="1026741"/>
          </a:xfrm>
          <a:prstGeom prst="roundRect">
            <a:avLst>
              <a:gd name="adj" fmla="val 5467"/>
            </a:avLst>
          </a:prstGeom>
          <a:noFill/>
          <a:ln w="9525">
            <a:solidFill>
              <a:srgbClr val="798B8A"/>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t" anchorCtr="0" forceAA="0" compatLnSpc="1">
            <a:prstTxWarp prst="textNoShape">
              <a:avLst/>
            </a:prstTxWarp>
            <a:noAutofit/>
          </a:bodyPr>
          <a:lstStyle/>
          <a:p>
            <a:pPr algn="ctr" defTabSz="800100">
              <a:lnSpc>
                <a:spcPct val="90000"/>
              </a:lnSpc>
              <a:spcBef>
                <a:spcPct val="0"/>
              </a:spcBef>
              <a:spcAft>
                <a:spcPct val="35000"/>
              </a:spcAft>
              <a:defRPr/>
            </a:pPr>
            <a:r>
              <a:rPr lang="en-US" sz="1000" b="1" dirty="0">
                <a:ln w="0"/>
                <a:solidFill>
                  <a:schemeClr val="tx1"/>
                </a:solidFill>
              </a:rPr>
              <a:t>Continuous availability</a:t>
            </a:r>
          </a:p>
        </p:txBody>
      </p:sp>
      <p:sp>
        <p:nvSpPr>
          <p:cNvPr id="82" name="Data Guard">
            <a:extLst>
              <a:ext uri="{FF2B5EF4-FFF2-40B4-BE49-F238E27FC236}">
                <a16:creationId xmlns:a16="http://schemas.microsoft.com/office/drawing/2014/main" id="{08114A34-8E2A-A34A-AA26-7AEF5A83D285}"/>
              </a:ext>
            </a:extLst>
          </p:cNvPr>
          <p:cNvSpPr/>
          <p:nvPr/>
        </p:nvSpPr>
        <p:spPr>
          <a:xfrm>
            <a:off x="1115698" y="5732724"/>
            <a:ext cx="1182085" cy="290251"/>
          </a:xfrm>
          <a:prstGeom prst="roundRect">
            <a:avLst>
              <a:gd name="adj" fmla="val 0"/>
            </a:avLst>
          </a:prstGeom>
          <a:noFill/>
          <a:ln w="12700">
            <a:miter lim="400000"/>
          </a:ln>
          <a:extLst>
            <a:ext uri="{C572A759-6A51-4108-AA02-DFA0A04FC94B}">
              <ma14:wrappingTextBoxFlag xmlns:ma14="http://schemas.microsoft.com/office/mac/drawingml/2011/main" xmlns="" val="1"/>
            </a:ext>
          </a:extLst>
        </p:spPr>
        <p:txBody>
          <a:bodyPr lIns="0" rIns="0" anchor="ctr"/>
          <a:lstStyle>
            <a:lvl1pPr algn="ctr">
              <a:defRPr sz="1400" b="1">
                <a:solidFill>
                  <a:srgbClr val="FFFFFF"/>
                </a:solidFill>
                <a:latin typeface="Helvetica Neue"/>
                <a:ea typeface="Helvetica Neue"/>
                <a:cs typeface="Helvetica Neue"/>
                <a:sym typeface="Helvetica Neue"/>
              </a:defRPr>
            </a:lvl1pPr>
          </a:lstStyle>
          <a:p>
            <a:r>
              <a:rPr lang="en-US" sz="800" b="0" dirty="0">
                <a:solidFill>
                  <a:schemeClr val="tx1"/>
                </a:solidFill>
                <a:latin typeface="+mn-lt"/>
              </a:rPr>
              <a:t>Application Continuity</a:t>
            </a:r>
            <a:endParaRPr sz="800" b="0" dirty="0">
              <a:solidFill>
                <a:schemeClr val="tx1"/>
              </a:solidFill>
              <a:latin typeface="+mn-lt"/>
            </a:endParaRPr>
          </a:p>
        </p:txBody>
      </p:sp>
      <p:sp>
        <p:nvSpPr>
          <p:cNvPr id="83" name="Data Guard">
            <a:extLst>
              <a:ext uri="{FF2B5EF4-FFF2-40B4-BE49-F238E27FC236}">
                <a16:creationId xmlns:a16="http://schemas.microsoft.com/office/drawing/2014/main" id="{63EF5F22-5224-BB4B-AB50-83D04BE5059B}"/>
              </a:ext>
            </a:extLst>
          </p:cNvPr>
          <p:cNvSpPr/>
          <p:nvPr/>
        </p:nvSpPr>
        <p:spPr>
          <a:xfrm>
            <a:off x="2313343" y="5732724"/>
            <a:ext cx="1038665" cy="296787"/>
          </a:xfrm>
          <a:prstGeom prst="roundRect">
            <a:avLst>
              <a:gd name="adj" fmla="val 0"/>
            </a:avLst>
          </a:prstGeom>
          <a:noFill/>
          <a:ln w="12700">
            <a:miter lim="400000"/>
          </a:ln>
          <a:extLst>
            <a:ext uri="{C572A759-6A51-4108-AA02-DFA0A04FC94B}">
              <ma14:wrappingTextBoxFlag xmlns:ma14="http://schemas.microsoft.com/office/mac/drawingml/2011/main" xmlns="" val="1"/>
            </a:ext>
          </a:extLst>
        </p:spPr>
        <p:txBody>
          <a:bodyPr lIns="0" rIns="0" anchor="ctr"/>
          <a:lstStyle>
            <a:lvl1pPr algn="ctr">
              <a:defRPr sz="1400" b="1">
                <a:solidFill>
                  <a:srgbClr val="FFFFFF"/>
                </a:solidFill>
                <a:latin typeface="Helvetica Neue"/>
                <a:ea typeface="Helvetica Neue"/>
                <a:cs typeface="Helvetica Neue"/>
                <a:sym typeface="Helvetica Neue"/>
              </a:defRPr>
            </a:lvl1pPr>
          </a:lstStyle>
          <a:p>
            <a:r>
              <a:rPr lang="en-US" sz="800" b="0" dirty="0">
                <a:solidFill>
                  <a:srgbClr val="2A2F2F"/>
                </a:solidFill>
                <a:latin typeface="+mn-lt"/>
              </a:rPr>
              <a:t>Global Data Services</a:t>
            </a:r>
            <a:endParaRPr sz="800" b="0" dirty="0">
              <a:solidFill>
                <a:srgbClr val="2A2F2F"/>
              </a:solidFill>
              <a:latin typeface="+mn-lt"/>
            </a:endParaRPr>
          </a:p>
        </p:txBody>
      </p:sp>
      <p:sp>
        <p:nvSpPr>
          <p:cNvPr id="84" name="Rounded Rectangle 83">
            <a:extLst>
              <a:ext uri="{FF2B5EF4-FFF2-40B4-BE49-F238E27FC236}">
                <a16:creationId xmlns:a16="http://schemas.microsoft.com/office/drawing/2014/main" id="{CA13E3B3-781E-3E49-8ED6-CD5E0B9C426D}"/>
              </a:ext>
            </a:extLst>
          </p:cNvPr>
          <p:cNvSpPr/>
          <p:nvPr/>
        </p:nvSpPr>
        <p:spPr bwMode="gray">
          <a:xfrm>
            <a:off x="6166177" y="5002498"/>
            <a:ext cx="2372946" cy="1026000"/>
          </a:xfrm>
          <a:prstGeom prst="roundRect">
            <a:avLst>
              <a:gd name="adj" fmla="val 5067"/>
            </a:avLst>
          </a:prstGeom>
          <a:noFill/>
          <a:ln w="9525">
            <a:solidFill>
              <a:srgbClr val="798B8A"/>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2000" rIns="91440" bIns="45720" numCol="1" spcCol="0" rtlCol="0" fromWordArt="0" anchor="t" anchorCtr="0" forceAA="0" compatLnSpc="1">
            <a:prstTxWarp prst="textNoShape">
              <a:avLst/>
            </a:prstTxWarp>
            <a:noAutofit/>
          </a:bodyPr>
          <a:lstStyle/>
          <a:p>
            <a:pPr algn="ctr" defTabSz="800100">
              <a:lnSpc>
                <a:spcPct val="90000"/>
              </a:lnSpc>
              <a:spcBef>
                <a:spcPct val="0"/>
              </a:spcBef>
              <a:spcAft>
                <a:spcPct val="35000"/>
              </a:spcAft>
              <a:defRPr/>
            </a:pPr>
            <a:r>
              <a:rPr lang="en-US" sz="1000" b="1" dirty="0">
                <a:ln w="0"/>
                <a:solidFill>
                  <a:schemeClr val="tx1"/>
                </a:solidFill>
              </a:rPr>
              <a:t>Active replication</a:t>
            </a:r>
          </a:p>
        </p:txBody>
      </p:sp>
      <p:sp>
        <p:nvSpPr>
          <p:cNvPr id="85" name="Data Guard">
            <a:extLst>
              <a:ext uri="{FF2B5EF4-FFF2-40B4-BE49-F238E27FC236}">
                <a16:creationId xmlns:a16="http://schemas.microsoft.com/office/drawing/2014/main" id="{ADEFAFA2-43DB-7C49-87C1-5B12C58AA006}"/>
              </a:ext>
            </a:extLst>
          </p:cNvPr>
          <p:cNvSpPr/>
          <p:nvPr/>
        </p:nvSpPr>
        <p:spPr>
          <a:xfrm>
            <a:off x="6329375" y="5696316"/>
            <a:ext cx="930990" cy="288000"/>
          </a:xfrm>
          <a:prstGeom prst="roundRect">
            <a:avLst>
              <a:gd name="adj" fmla="val 0"/>
            </a:avLst>
          </a:prstGeom>
          <a:noFill/>
          <a:ln w="12700">
            <a:miter lim="400000"/>
          </a:ln>
          <a:extLst>
            <a:ext uri="{C572A759-6A51-4108-AA02-DFA0A04FC94B}">
              <ma14:wrappingTextBoxFlag xmlns:ma14="http://schemas.microsoft.com/office/mac/drawingml/2011/main" xmlns="" val="1"/>
            </a:ext>
          </a:extLst>
        </p:spPr>
        <p:txBody>
          <a:bodyPr lIns="0" rIns="0" anchor="ctr"/>
          <a:lstStyle>
            <a:lvl1pPr algn="ctr">
              <a:defRPr sz="1400" b="1">
                <a:solidFill>
                  <a:srgbClr val="FFFFFF"/>
                </a:solidFill>
                <a:latin typeface="Helvetica Neue"/>
                <a:ea typeface="Helvetica Neue"/>
                <a:cs typeface="Helvetica Neue"/>
                <a:sym typeface="Helvetica Neue"/>
              </a:defRPr>
            </a:lvl1pPr>
          </a:lstStyle>
          <a:p>
            <a:r>
              <a:rPr lang="en-US" sz="800" b="0" dirty="0">
                <a:solidFill>
                  <a:srgbClr val="2A2F2F"/>
                </a:solidFill>
                <a:latin typeface="+mn-lt"/>
              </a:rPr>
              <a:t>Active </a:t>
            </a:r>
            <a:r>
              <a:rPr sz="800" b="0" dirty="0">
                <a:solidFill>
                  <a:srgbClr val="2A2F2F"/>
                </a:solidFill>
                <a:latin typeface="+mn-lt"/>
              </a:rPr>
              <a:t>Data</a:t>
            </a:r>
            <a:r>
              <a:rPr lang="en-US" sz="800" b="0" dirty="0">
                <a:solidFill>
                  <a:srgbClr val="2A2F2F"/>
                </a:solidFill>
                <a:latin typeface="+mn-lt"/>
              </a:rPr>
              <a:t> </a:t>
            </a:r>
            <a:r>
              <a:rPr sz="800" b="0" dirty="0">
                <a:solidFill>
                  <a:srgbClr val="2A2F2F"/>
                </a:solidFill>
                <a:latin typeface="+mn-lt"/>
              </a:rPr>
              <a:t>Guard</a:t>
            </a:r>
          </a:p>
        </p:txBody>
      </p:sp>
      <p:sp>
        <p:nvSpPr>
          <p:cNvPr id="86" name="RAC">
            <a:extLst>
              <a:ext uri="{FF2B5EF4-FFF2-40B4-BE49-F238E27FC236}">
                <a16:creationId xmlns:a16="http://schemas.microsoft.com/office/drawing/2014/main" id="{76A8E693-5D89-4244-B5EA-9F4A3E81C8E4}"/>
              </a:ext>
            </a:extLst>
          </p:cNvPr>
          <p:cNvSpPr/>
          <p:nvPr/>
        </p:nvSpPr>
        <p:spPr>
          <a:xfrm>
            <a:off x="8800476" y="5810859"/>
            <a:ext cx="504000" cy="180000"/>
          </a:xfrm>
          <a:prstGeom prst="roundRect">
            <a:avLst>
              <a:gd name="adj" fmla="val 15051"/>
            </a:avLst>
          </a:prstGeom>
          <a:noFill/>
          <a:ln w="12700">
            <a:miter lim="400000"/>
          </a:ln>
          <a:extLst>
            <a:ext uri="{C572A759-6A51-4108-AA02-DFA0A04FC94B}">
              <ma14:wrappingTextBoxFlag xmlns:ma14="http://schemas.microsoft.com/office/mac/drawingml/2011/main" xmlns="" val="1"/>
            </a:ext>
          </a:extLst>
        </p:spPr>
        <p:txBody>
          <a:bodyPr lIns="0" rIns="0" anchor="ctr"/>
          <a:lstStyle>
            <a:lvl1pPr algn="ctr">
              <a:defRPr sz="1400" b="1">
                <a:solidFill>
                  <a:srgbClr val="FFFFFF"/>
                </a:solidFill>
                <a:latin typeface="Helvetica Neue"/>
                <a:ea typeface="Helvetica Neue"/>
                <a:cs typeface="Helvetica Neue"/>
                <a:sym typeface="Helvetica Neue"/>
              </a:defRPr>
            </a:lvl1pPr>
          </a:lstStyle>
          <a:p>
            <a:r>
              <a:rPr sz="800" b="0" dirty="0">
                <a:solidFill>
                  <a:srgbClr val="2A2F2F"/>
                </a:solidFill>
                <a:latin typeface="+mn-lt"/>
              </a:rPr>
              <a:t>RAC</a:t>
            </a:r>
          </a:p>
        </p:txBody>
      </p:sp>
      <p:sp>
        <p:nvSpPr>
          <p:cNvPr id="87" name="RAC">
            <a:extLst>
              <a:ext uri="{FF2B5EF4-FFF2-40B4-BE49-F238E27FC236}">
                <a16:creationId xmlns:a16="http://schemas.microsoft.com/office/drawing/2014/main" id="{5591C0AC-E76D-0F42-AFE6-79C65156F1C7}"/>
              </a:ext>
            </a:extLst>
          </p:cNvPr>
          <p:cNvSpPr/>
          <p:nvPr/>
        </p:nvSpPr>
        <p:spPr>
          <a:xfrm>
            <a:off x="10587394" y="5810859"/>
            <a:ext cx="504000" cy="180000"/>
          </a:xfrm>
          <a:prstGeom prst="roundRect">
            <a:avLst>
              <a:gd name="adj" fmla="val 15051"/>
            </a:avLst>
          </a:prstGeom>
          <a:noFill/>
          <a:ln w="12700">
            <a:miter lim="400000"/>
          </a:ln>
          <a:extLst>
            <a:ext uri="{C572A759-6A51-4108-AA02-DFA0A04FC94B}">
              <ma14:wrappingTextBoxFlag xmlns:ma14="http://schemas.microsoft.com/office/mac/drawingml/2011/main" xmlns="" val="1"/>
            </a:ext>
          </a:extLst>
        </p:spPr>
        <p:txBody>
          <a:bodyPr lIns="0" rIns="0" anchor="ctr"/>
          <a:lstStyle>
            <a:lvl1pPr algn="ctr">
              <a:defRPr sz="1400" b="1">
                <a:solidFill>
                  <a:srgbClr val="FFFFFF"/>
                </a:solidFill>
                <a:latin typeface="Helvetica Neue"/>
                <a:ea typeface="Helvetica Neue"/>
                <a:cs typeface="Helvetica Neue"/>
                <a:sym typeface="Helvetica Neue"/>
              </a:defRPr>
            </a:lvl1pPr>
          </a:lstStyle>
          <a:p>
            <a:r>
              <a:rPr lang="en-US" sz="800" b="0" dirty="0">
                <a:solidFill>
                  <a:srgbClr val="2A2F2F"/>
                </a:solidFill>
                <a:latin typeface="+mn-lt"/>
              </a:rPr>
              <a:t>Sharding</a:t>
            </a:r>
            <a:endParaRPr sz="800" b="0" dirty="0">
              <a:solidFill>
                <a:srgbClr val="2A2F2F"/>
              </a:solidFill>
              <a:latin typeface="+mn-lt"/>
            </a:endParaRPr>
          </a:p>
        </p:txBody>
      </p:sp>
      <p:sp>
        <p:nvSpPr>
          <p:cNvPr id="88" name="RAC">
            <a:extLst>
              <a:ext uri="{FF2B5EF4-FFF2-40B4-BE49-F238E27FC236}">
                <a16:creationId xmlns:a16="http://schemas.microsoft.com/office/drawing/2014/main" id="{BFA03C5C-270E-6E4D-B169-A5A94D086C94}"/>
              </a:ext>
            </a:extLst>
          </p:cNvPr>
          <p:cNvSpPr/>
          <p:nvPr/>
        </p:nvSpPr>
        <p:spPr>
          <a:xfrm>
            <a:off x="9724713" y="5810859"/>
            <a:ext cx="504000" cy="180000"/>
          </a:xfrm>
          <a:prstGeom prst="roundRect">
            <a:avLst>
              <a:gd name="adj" fmla="val 15051"/>
            </a:avLst>
          </a:prstGeom>
          <a:noFill/>
          <a:ln w="12700">
            <a:miter lim="400000"/>
          </a:ln>
          <a:extLst>
            <a:ext uri="{C572A759-6A51-4108-AA02-DFA0A04FC94B}">
              <ma14:wrappingTextBoxFlag xmlns:ma14="http://schemas.microsoft.com/office/mac/drawingml/2011/main" xmlns="" val="1"/>
            </a:ext>
          </a:extLst>
        </p:spPr>
        <p:txBody>
          <a:bodyPr lIns="0" rIns="0" anchor="ctr"/>
          <a:lstStyle>
            <a:lvl1pPr algn="ctr">
              <a:defRPr sz="1400" b="1">
                <a:solidFill>
                  <a:srgbClr val="FFFFFF"/>
                </a:solidFill>
                <a:latin typeface="Helvetica Neue"/>
                <a:ea typeface="Helvetica Neue"/>
                <a:cs typeface="Helvetica Neue"/>
                <a:sym typeface="Helvetica Neue"/>
              </a:defRPr>
            </a:lvl1pPr>
          </a:lstStyle>
          <a:p>
            <a:r>
              <a:rPr lang="en-US" sz="800" b="0" dirty="0">
                <a:solidFill>
                  <a:srgbClr val="2A2F2F"/>
                </a:solidFill>
                <a:latin typeface="+mn-lt"/>
              </a:rPr>
              <a:t>ASM</a:t>
            </a:r>
            <a:endParaRPr sz="800" b="0" dirty="0">
              <a:solidFill>
                <a:srgbClr val="2A2F2F"/>
              </a:solidFill>
              <a:latin typeface="+mn-lt"/>
            </a:endParaRPr>
          </a:p>
        </p:txBody>
      </p:sp>
      <p:pic>
        <p:nvPicPr>
          <p:cNvPr id="89" name="Picture Placeholder 38">
            <a:extLst>
              <a:ext uri="{FF2B5EF4-FFF2-40B4-BE49-F238E27FC236}">
                <a16:creationId xmlns:a16="http://schemas.microsoft.com/office/drawing/2014/main" id="{22D76571-BAB3-0A4A-A2E4-79FD5A6E1F84}"/>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1437565" y="5322672"/>
            <a:ext cx="509133" cy="509133"/>
          </a:xfrm>
          <a:prstGeom prst="rect">
            <a:avLst/>
          </a:prstGeom>
        </p:spPr>
      </p:pic>
      <p:sp>
        <p:nvSpPr>
          <p:cNvPr id="90" name="Data Guard">
            <a:extLst>
              <a:ext uri="{FF2B5EF4-FFF2-40B4-BE49-F238E27FC236}">
                <a16:creationId xmlns:a16="http://schemas.microsoft.com/office/drawing/2014/main" id="{77F78A0E-C558-614B-8DE9-4D511A1D42C6}"/>
              </a:ext>
            </a:extLst>
          </p:cNvPr>
          <p:cNvSpPr/>
          <p:nvPr/>
        </p:nvSpPr>
        <p:spPr>
          <a:xfrm>
            <a:off x="7465351" y="5696316"/>
            <a:ext cx="764344" cy="288000"/>
          </a:xfrm>
          <a:prstGeom prst="roundRect">
            <a:avLst>
              <a:gd name="adj" fmla="val 15866"/>
            </a:avLst>
          </a:prstGeom>
          <a:noFill/>
          <a:ln w="12700">
            <a:miter lim="400000"/>
          </a:ln>
          <a:extLst>
            <a:ext uri="{C572A759-6A51-4108-AA02-DFA0A04FC94B}">
              <ma14:wrappingTextBoxFlag xmlns:ma14="http://schemas.microsoft.com/office/mac/drawingml/2011/main" xmlns="" val="1"/>
            </a:ext>
          </a:extLst>
        </p:spPr>
        <p:txBody>
          <a:bodyPr lIns="0" rIns="0" anchor="ctr"/>
          <a:lstStyle>
            <a:lvl1pPr algn="ctr">
              <a:defRPr sz="1400" b="1">
                <a:solidFill>
                  <a:srgbClr val="FFFFFF"/>
                </a:solidFill>
                <a:latin typeface="Helvetica Neue"/>
                <a:ea typeface="Helvetica Neue"/>
                <a:cs typeface="Helvetica Neue"/>
                <a:sym typeface="Helvetica Neue"/>
              </a:defRPr>
            </a:lvl1pPr>
          </a:lstStyle>
          <a:p>
            <a:r>
              <a:rPr lang="en-US" sz="800" b="0" dirty="0">
                <a:solidFill>
                  <a:srgbClr val="2A2F2F"/>
                </a:solidFill>
                <a:latin typeface="+mn-lt"/>
              </a:rPr>
              <a:t>GoldenGate</a:t>
            </a:r>
            <a:endParaRPr sz="800" b="0" dirty="0">
              <a:solidFill>
                <a:srgbClr val="2A2F2F"/>
              </a:solidFill>
              <a:latin typeface="+mn-lt"/>
            </a:endParaRPr>
          </a:p>
        </p:txBody>
      </p:sp>
      <p:cxnSp>
        <p:nvCxnSpPr>
          <p:cNvPr id="91" name="Straight Connector 90">
            <a:extLst>
              <a:ext uri="{FF2B5EF4-FFF2-40B4-BE49-F238E27FC236}">
                <a16:creationId xmlns:a16="http://schemas.microsoft.com/office/drawing/2014/main" id="{09F3B1CB-6845-D541-A95E-1B5FE6A8DB12}"/>
              </a:ext>
            </a:extLst>
          </p:cNvPr>
          <p:cNvCxnSpPr/>
          <p:nvPr/>
        </p:nvCxnSpPr>
        <p:spPr>
          <a:xfrm>
            <a:off x="9377228" y="5484717"/>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736DE7-7012-DB45-9382-44D474ED45E5}"/>
              </a:ext>
            </a:extLst>
          </p:cNvPr>
          <p:cNvCxnSpPr/>
          <p:nvPr/>
        </p:nvCxnSpPr>
        <p:spPr>
          <a:xfrm flipH="1">
            <a:off x="9377228" y="5484717"/>
            <a:ext cx="7658"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6567562B-B66D-CD43-B82F-1F4E1D5C2BF6}"/>
              </a:ext>
            </a:extLst>
          </p:cNvPr>
          <p:cNvGrpSpPr/>
          <p:nvPr/>
        </p:nvGrpSpPr>
        <p:grpSpPr>
          <a:xfrm>
            <a:off x="8869852" y="5451454"/>
            <a:ext cx="385638" cy="108000"/>
            <a:chOff x="9324888" y="5508877"/>
            <a:chExt cx="385638" cy="108000"/>
          </a:xfrm>
        </p:grpSpPr>
        <p:cxnSp>
          <p:nvCxnSpPr>
            <p:cNvPr id="94" name="Straight Connector 93">
              <a:extLst>
                <a:ext uri="{FF2B5EF4-FFF2-40B4-BE49-F238E27FC236}">
                  <a16:creationId xmlns:a16="http://schemas.microsoft.com/office/drawing/2014/main" id="{BA60FD15-1DE6-3E4A-9508-33D8337816A3}"/>
                </a:ext>
              </a:extLst>
            </p:cNvPr>
            <p:cNvCxnSpPr>
              <a:cxnSpLocks/>
            </p:cNvCxnSpPr>
            <p:nvPr/>
          </p:nvCxnSpPr>
          <p:spPr>
            <a:xfrm>
              <a:off x="9324888" y="5570312"/>
              <a:ext cx="385638"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5A8940C-9A73-A74A-861F-9A0566A02B5B}"/>
                </a:ext>
              </a:extLst>
            </p:cNvPr>
            <p:cNvCxnSpPr>
              <a:cxnSpLocks/>
            </p:cNvCxnSpPr>
            <p:nvPr/>
          </p:nvCxnSpPr>
          <p:spPr>
            <a:xfrm rot="5400000">
              <a:off x="9673359" y="5539478"/>
              <a:ext cx="612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3060336-0933-5547-9647-52FBFB95CCD5}"/>
                </a:ext>
              </a:extLst>
            </p:cNvPr>
            <p:cNvCxnSpPr>
              <a:cxnSpLocks/>
            </p:cNvCxnSpPr>
            <p:nvPr/>
          </p:nvCxnSpPr>
          <p:spPr>
            <a:xfrm flipH="1">
              <a:off x="9514646" y="5508877"/>
              <a:ext cx="562" cy="10800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1464654-0D53-C54E-A809-8E2C34820F8B}"/>
                </a:ext>
              </a:extLst>
            </p:cNvPr>
            <p:cNvCxnSpPr>
              <a:cxnSpLocks/>
            </p:cNvCxnSpPr>
            <p:nvPr/>
          </p:nvCxnSpPr>
          <p:spPr>
            <a:xfrm rot="5400000">
              <a:off x="9300050" y="5539478"/>
              <a:ext cx="612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8" name="Group 97">
            <a:extLst>
              <a:ext uri="{FF2B5EF4-FFF2-40B4-BE49-F238E27FC236}">
                <a16:creationId xmlns:a16="http://schemas.microsoft.com/office/drawing/2014/main" id="{4AB6BF8C-CA02-0D43-AFAD-BED0E8D57CD1}"/>
              </a:ext>
            </a:extLst>
          </p:cNvPr>
          <p:cNvGrpSpPr/>
          <p:nvPr/>
        </p:nvGrpSpPr>
        <p:grpSpPr>
          <a:xfrm>
            <a:off x="10552440" y="5535936"/>
            <a:ext cx="323768" cy="323768"/>
            <a:chOff x="10762016" y="5576615"/>
            <a:chExt cx="391760" cy="391760"/>
          </a:xfrm>
          <a:solidFill>
            <a:schemeClr val="tx1"/>
          </a:solidFill>
        </p:grpSpPr>
        <p:pic>
          <p:nvPicPr>
            <p:cNvPr id="99" name="Picture Placeholder 21">
              <a:extLst>
                <a:ext uri="{FF2B5EF4-FFF2-40B4-BE49-F238E27FC236}">
                  <a16:creationId xmlns:a16="http://schemas.microsoft.com/office/drawing/2014/main" id="{6BE5C2F6-F8C2-8245-86ED-F153E99256A3}"/>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l="85" r="85"/>
            <a:stretch>
              <a:fillRect/>
            </a:stretch>
          </p:blipFill>
          <p:spPr>
            <a:xfrm>
              <a:off x="10762016" y="5576615"/>
              <a:ext cx="391760" cy="391760"/>
            </a:xfrm>
            <a:prstGeom prst="rect">
              <a:avLst/>
            </a:prstGeom>
          </p:spPr>
        </p:pic>
        <p:pic>
          <p:nvPicPr>
            <p:cNvPr id="100" name="Picture Placeholder 36">
              <a:extLst>
                <a:ext uri="{FF2B5EF4-FFF2-40B4-BE49-F238E27FC236}">
                  <a16:creationId xmlns:a16="http://schemas.microsoft.com/office/drawing/2014/main" id="{4356E285-DB05-EE44-AC95-D1A4857441EB}"/>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p:blipFill>
          <p:spPr>
            <a:xfrm>
              <a:off x="10907364" y="5747381"/>
              <a:ext cx="101064" cy="101064"/>
            </a:xfrm>
            <a:prstGeom prst="rect">
              <a:avLst/>
            </a:prstGeom>
          </p:spPr>
        </p:pic>
      </p:grpSp>
      <p:grpSp>
        <p:nvGrpSpPr>
          <p:cNvPr id="101" name="Group 100">
            <a:extLst>
              <a:ext uri="{FF2B5EF4-FFF2-40B4-BE49-F238E27FC236}">
                <a16:creationId xmlns:a16="http://schemas.microsoft.com/office/drawing/2014/main" id="{70EAA637-CBB5-0F4D-9D7F-05F073992F83}"/>
              </a:ext>
            </a:extLst>
          </p:cNvPr>
          <p:cNvGrpSpPr/>
          <p:nvPr/>
        </p:nvGrpSpPr>
        <p:grpSpPr>
          <a:xfrm>
            <a:off x="10798292" y="5535936"/>
            <a:ext cx="323768" cy="323768"/>
            <a:chOff x="10762016" y="5576615"/>
            <a:chExt cx="391760" cy="391760"/>
          </a:xfrm>
          <a:solidFill>
            <a:schemeClr val="tx1"/>
          </a:solidFill>
        </p:grpSpPr>
        <p:pic>
          <p:nvPicPr>
            <p:cNvPr id="102" name="Picture Placeholder 21">
              <a:extLst>
                <a:ext uri="{FF2B5EF4-FFF2-40B4-BE49-F238E27FC236}">
                  <a16:creationId xmlns:a16="http://schemas.microsoft.com/office/drawing/2014/main" id="{CFC6B936-14FC-134A-8BBD-5EFB30D6EA6D}"/>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l="85" r="85"/>
            <a:stretch>
              <a:fillRect/>
            </a:stretch>
          </p:blipFill>
          <p:spPr>
            <a:xfrm>
              <a:off x="10762016" y="5576615"/>
              <a:ext cx="391760" cy="391760"/>
            </a:xfrm>
            <a:prstGeom prst="rect">
              <a:avLst/>
            </a:prstGeom>
          </p:spPr>
        </p:pic>
        <p:pic>
          <p:nvPicPr>
            <p:cNvPr id="103" name="Picture Placeholder 36">
              <a:extLst>
                <a:ext uri="{FF2B5EF4-FFF2-40B4-BE49-F238E27FC236}">
                  <a16:creationId xmlns:a16="http://schemas.microsoft.com/office/drawing/2014/main" id="{4480B6DD-9727-2444-9F58-E396BC5B619C}"/>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p:blipFill>
          <p:spPr>
            <a:xfrm>
              <a:off x="10907364" y="5747381"/>
              <a:ext cx="101064" cy="101064"/>
            </a:xfrm>
            <a:prstGeom prst="rect">
              <a:avLst/>
            </a:prstGeom>
          </p:spPr>
        </p:pic>
      </p:grpSp>
      <p:grpSp>
        <p:nvGrpSpPr>
          <p:cNvPr id="104" name="Group 103">
            <a:extLst>
              <a:ext uri="{FF2B5EF4-FFF2-40B4-BE49-F238E27FC236}">
                <a16:creationId xmlns:a16="http://schemas.microsoft.com/office/drawing/2014/main" id="{94A178C9-1342-CC4D-8990-A29BA67B4B57}"/>
              </a:ext>
            </a:extLst>
          </p:cNvPr>
          <p:cNvGrpSpPr/>
          <p:nvPr/>
        </p:nvGrpSpPr>
        <p:grpSpPr>
          <a:xfrm>
            <a:off x="10671053" y="5233993"/>
            <a:ext cx="323768" cy="323768"/>
            <a:chOff x="10762016" y="5576615"/>
            <a:chExt cx="391760" cy="391760"/>
          </a:xfrm>
          <a:solidFill>
            <a:schemeClr val="tx1"/>
          </a:solidFill>
        </p:grpSpPr>
        <p:pic>
          <p:nvPicPr>
            <p:cNvPr id="105" name="Picture Placeholder 21">
              <a:extLst>
                <a:ext uri="{FF2B5EF4-FFF2-40B4-BE49-F238E27FC236}">
                  <a16:creationId xmlns:a16="http://schemas.microsoft.com/office/drawing/2014/main" id="{209291E4-4812-3145-AD7F-2743EB6AA1A2}"/>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l="85" r="85"/>
            <a:stretch>
              <a:fillRect/>
            </a:stretch>
          </p:blipFill>
          <p:spPr>
            <a:xfrm>
              <a:off x="10762016" y="5576615"/>
              <a:ext cx="391760" cy="391760"/>
            </a:xfrm>
            <a:prstGeom prst="rect">
              <a:avLst/>
            </a:prstGeom>
          </p:spPr>
        </p:pic>
        <p:pic>
          <p:nvPicPr>
            <p:cNvPr id="106" name="Picture Placeholder 36">
              <a:extLst>
                <a:ext uri="{FF2B5EF4-FFF2-40B4-BE49-F238E27FC236}">
                  <a16:creationId xmlns:a16="http://schemas.microsoft.com/office/drawing/2014/main" id="{EA2AE42A-BD81-3F4B-A7AC-E85D0C98B821}"/>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p:blipFill>
          <p:spPr>
            <a:xfrm>
              <a:off x="10907364" y="5747381"/>
              <a:ext cx="101064" cy="101064"/>
            </a:xfrm>
            <a:prstGeom prst="rect">
              <a:avLst/>
            </a:prstGeom>
          </p:spPr>
        </p:pic>
      </p:grpSp>
      <p:grpSp>
        <p:nvGrpSpPr>
          <p:cNvPr id="107" name="Group 106">
            <a:extLst>
              <a:ext uri="{FF2B5EF4-FFF2-40B4-BE49-F238E27FC236}">
                <a16:creationId xmlns:a16="http://schemas.microsoft.com/office/drawing/2014/main" id="{F8C02FD1-B124-6948-9721-4CD05EDA0FC4}"/>
              </a:ext>
            </a:extLst>
          </p:cNvPr>
          <p:cNvGrpSpPr/>
          <p:nvPr/>
        </p:nvGrpSpPr>
        <p:grpSpPr>
          <a:xfrm>
            <a:off x="3839038" y="5394434"/>
            <a:ext cx="686122" cy="392459"/>
            <a:chOff x="9132927" y="3059252"/>
            <a:chExt cx="830207" cy="474876"/>
          </a:xfrm>
        </p:grpSpPr>
        <p:pic>
          <p:nvPicPr>
            <p:cNvPr id="108" name="Picture Placeholder 21">
              <a:extLst>
                <a:ext uri="{FF2B5EF4-FFF2-40B4-BE49-F238E27FC236}">
                  <a16:creationId xmlns:a16="http://schemas.microsoft.com/office/drawing/2014/main" id="{967F5C11-D53C-7E43-B26F-B9F3B7393405}"/>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l="85" r="85"/>
            <a:stretch>
              <a:fillRect/>
            </a:stretch>
          </p:blipFill>
          <p:spPr>
            <a:xfrm>
              <a:off x="9132927" y="3059252"/>
              <a:ext cx="474876" cy="474876"/>
            </a:xfrm>
            <a:prstGeom prst="rect">
              <a:avLst/>
            </a:prstGeom>
          </p:spPr>
        </p:pic>
        <p:pic>
          <p:nvPicPr>
            <p:cNvPr id="109" name="Picture Placeholder 21">
              <a:extLst>
                <a:ext uri="{FF2B5EF4-FFF2-40B4-BE49-F238E27FC236}">
                  <a16:creationId xmlns:a16="http://schemas.microsoft.com/office/drawing/2014/main" id="{A275FCC8-6B0D-3D41-8CEC-10DD46A4ED43}"/>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l="85" r="85"/>
            <a:stretch>
              <a:fillRect/>
            </a:stretch>
          </p:blipFill>
          <p:spPr>
            <a:xfrm>
              <a:off x="9488258" y="3059252"/>
              <a:ext cx="474876" cy="474876"/>
            </a:xfrm>
            <a:prstGeom prst="rect">
              <a:avLst/>
            </a:prstGeom>
          </p:spPr>
        </p:pic>
      </p:grpSp>
      <p:pic>
        <p:nvPicPr>
          <p:cNvPr id="110" name="Picture Placeholder 33">
            <a:extLst>
              <a:ext uri="{FF2B5EF4-FFF2-40B4-BE49-F238E27FC236}">
                <a16:creationId xmlns:a16="http://schemas.microsoft.com/office/drawing/2014/main" id="{88A75930-3065-2540-96D5-0ECD7D7D378C}"/>
              </a:ext>
            </a:extLst>
          </p:cNvPr>
          <p:cNvPicPr>
            <a:picLocks noChangeAspect="1"/>
          </p:cNvPicPr>
          <p:nvPr/>
        </p:nvPicPr>
        <p:blipFill>
          <a:blip r:embed="rId14" cstate="hqprint">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l="85" r="85"/>
          <a:stretch>
            <a:fillRect/>
          </a:stretch>
        </p:blipFill>
        <p:spPr>
          <a:xfrm>
            <a:off x="2599608" y="5357374"/>
            <a:ext cx="477129" cy="477128"/>
          </a:xfrm>
          <a:prstGeom prst="rect">
            <a:avLst/>
          </a:prstGeom>
        </p:spPr>
      </p:pic>
      <p:sp>
        <p:nvSpPr>
          <p:cNvPr id="111" name="Arc 110">
            <a:extLst>
              <a:ext uri="{FF2B5EF4-FFF2-40B4-BE49-F238E27FC236}">
                <a16:creationId xmlns:a16="http://schemas.microsoft.com/office/drawing/2014/main" id="{E4B64490-B65C-C140-AC19-84A4F02ECFA9}"/>
              </a:ext>
            </a:extLst>
          </p:cNvPr>
          <p:cNvSpPr/>
          <p:nvPr/>
        </p:nvSpPr>
        <p:spPr>
          <a:xfrm>
            <a:off x="4063666" y="5394434"/>
            <a:ext cx="239528" cy="193208"/>
          </a:xfrm>
          <a:prstGeom prst="arc">
            <a:avLst>
              <a:gd name="adj1" fmla="val 10786458"/>
              <a:gd name="adj2" fmla="val 0"/>
            </a:avLst>
          </a:prstGeom>
          <a:ln w="12700">
            <a:solidFill>
              <a:schemeClr val="tx1"/>
            </a:solidFill>
            <a:headEnd type="triangle"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12" name="Picture Placeholder 76">
            <a:extLst>
              <a:ext uri="{FF2B5EF4-FFF2-40B4-BE49-F238E27FC236}">
                <a16:creationId xmlns:a16="http://schemas.microsoft.com/office/drawing/2014/main" id="{17FE76B4-029B-AB4A-A57F-A9B562C6927B}"/>
              </a:ext>
            </a:extLst>
          </p:cNvPr>
          <p:cNvSpPr/>
          <p:nvPr/>
        </p:nvSpPr>
        <p:spPr>
          <a:xfrm>
            <a:off x="4095016" y="5537090"/>
            <a:ext cx="169473" cy="169367"/>
          </a:xfrm>
          <a:custGeom>
            <a:avLst/>
            <a:gdLst>
              <a:gd name="connsiteX0" fmla="*/ 171136 w 342272"/>
              <a:gd name="connsiteY0" fmla="*/ 0 h 342272"/>
              <a:gd name="connsiteX1" fmla="*/ 0 w 342272"/>
              <a:gd name="connsiteY1" fmla="*/ 171136 h 342272"/>
              <a:gd name="connsiteX2" fmla="*/ 171136 w 342272"/>
              <a:gd name="connsiteY2" fmla="*/ 342272 h 342272"/>
              <a:gd name="connsiteX3" fmla="*/ 342273 w 342272"/>
              <a:gd name="connsiteY3" fmla="*/ 171136 h 342272"/>
              <a:gd name="connsiteX4" fmla="*/ 342273 w 342272"/>
              <a:gd name="connsiteY4" fmla="*/ 171136 h 342272"/>
              <a:gd name="connsiteX5" fmla="*/ 171136 w 342272"/>
              <a:gd name="connsiteY5" fmla="*/ 0 h 342272"/>
              <a:gd name="connsiteX6" fmla="*/ 171136 w 342272"/>
              <a:gd name="connsiteY6" fmla="*/ 328128 h 342272"/>
              <a:gd name="connsiteX7" fmla="*/ 13970 w 342272"/>
              <a:gd name="connsiteY7" fmla="*/ 170962 h 342272"/>
              <a:gd name="connsiteX8" fmla="*/ 171136 w 342272"/>
              <a:gd name="connsiteY8" fmla="*/ 13796 h 342272"/>
              <a:gd name="connsiteX9" fmla="*/ 328302 w 342272"/>
              <a:gd name="connsiteY9" fmla="*/ 170962 h 342272"/>
              <a:gd name="connsiteX10" fmla="*/ 171136 w 342272"/>
              <a:gd name="connsiteY10" fmla="*/ 328128 h 342272"/>
              <a:gd name="connsiteX11" fmla="*/ 164151 w 342272"/>
              <a:gd name="connsiteY11" fmla="*/ 279057 h 342272"/>
              <a:gd name="connsiteX12" fmla="*/ 178121 w 342272"/>
              <a:gd name="connsiteY12" fmla="*/ 279057 h 342272"/>
              <a:gd name="connsiteX13" fmla="*/ 178121 w 342272"/>
              <a:gd name="connsiteY13" fmla="*/ 293027 h 342272"/>
              <a:gd name="connsiteX14" fmla="*/ 164151 w 342272"/>
              <a:gd name="connsiteY14" fmla="*/ 293027 h 342272"/>
              <a:gd name="connsiteX15" fmla="*/ 164151 w 342272"/>
              <a:gd name="connsiteY15" fmla="*/ 279057 h 342272"/>
              <a:gd name="connsiteX16" fmla="*/ 279406 w 342272"/>
              <a:gd name="connsiteY16" fmla="*/ 163976 h 342272"/>
              <a:gd name="connsiteX17" fmla="*/ 293376 w 342272"/>
              <a:gd name="connsiteY17" fmla="*/ 163976 h 342272"/>
              <a:gd name="connsiteX18" fmla="*/ 293376 w 342272"/>
              <a:gd name="connsiteY18" fmla="*/ 177947 h 342272"/>
              <a:gd name="connsiteX19" fmla="*/ 279406 w 342272"/>
              <a:gd name="connsiteY19" fmla="*/ 177947 h 342272"/>
              <a:gd name="connsiteX20" fmla="*/ 279406 w 342272"/>
              <a:gd name="connsiteY20" fmla="*/ 163976 h 342272"/>
              <a:gd name="connsiteX21" fmla="*/ 48896 w 342272"/>
              <a:gd name="connsiteY21" fmla="*/ 163976 h 342272"/>
              <a:gd name="connsiteX22" fmla="*/ 62866 w 342272"/>
              <a:gd name="connsiteY22" fmla="*/ 163976 h 342272"/>
              <a:gd name="connsiteX23" fmla="*/ 62866 w 342272"/>
              <a:gd name="connsiteY23" fmla="*/ 177947 h 342272"/>
              <a:gd name="connsiteX24" fmla="*/ 48896 w 342272"/>
              <a:gd name="connsiteY24" fmla="*/ 177947 h 342272"/>
              <a:gd name="connsiteX25" fmla="*/ 48896 w 342272"/>
              <a:gd name="connsiteY25" fmla="*/ 163976 h 342272"/>
              <a:gd name="connsiteX26" fmla="*/ 219159 w 342272"/>
              <a:gd name="connsiteY26" fmla="*/ 268230 h 342272"/>
              <a:gd name="connsiteX27" fmla="*/ 231209 w 342272"/>
              <a:gd name="connsiteY27" fmla="*/ 261245 h 342272"/>
              <a:gd name="connsiteX28" fmla="*/ 238194 w 342272"/>
              <a:gd name="connsiteY28" fmla="*/ 273294 h 342272"/>
              <a:gd name="connsiteX29" fmla="*/ 226144 w 342272"/>
              <a:gd name="connsiteY29" fmla="*/ 280279 h 342272"/>
              <a:gd name="connsiteX30" fmla="*/ 219159 w 342272"/>
              <a:gd name="connsiteY30" fmla="*/ 268230 h 342272"/>
              <a:gd name="connsiteX31" fmla="*/ 261419 w 342272"/>
              <a:gd name="connsiteY31" fmla="*/ 110715 h 342272"/>
              <a:gd name="connsiteX32" fmla="*/ 273469 w 342272"/>
              <a:gd name="connsiteY32" fmla="*/ 103730 h 342272"/>
              <a:gd name="connsiteX33" fmla="*/ 280454 w 342272"/>
              <a:gd name="connsiteY33" fmla="*/ 115779 h 342272"/>
              <a:gd name="connsiteX34" fmla="*/ 268405 w 342272"/>
              <a:gd name="connsiteY34" fmla="*/ 122764 h 342272"/>
              <a:gd name="connsiteX35" fmla="*/ 261419 w 342272"/>
              <a:gd name="connsiteY35" fmla="*/ 110715 h 342272"/>
              <a:gd name="connsiteX36" fmla="*/ 103904 w 342272"/>
              <a:gd name="connsiteY36" fmla="*/ 68629 h 342272"/>
              <a:gd name="connsiteX37" fmla="*/ 115954 w 342272"/>
              <a:gd name="connsiteY37" fmla="*/ 61644 h 342272"/>
              <a:gd name="connsiteX38" fmla="*/ 122939 w 342272"/>
              <a:gd name="connsiteY38" fmla="*/ 73693 h 342272"/>
              <a:gd name="connsiteX39" fmla="*/ 110889 w 342272"/>
              <a:gd name="connsiteY39" fmla="*/ 80679 h 342272"/>
              <a:gd name="connsiteX40" fmla="*/ 103904 w 342272"/>
              <a:gd name="connsiteY40" fmla="*/ 68629 h 342272"/>
              <a:gd name="connsiteX41" fmla="*/ 61819 w 342272"/>
              <a:gd name="connsiteY41" fmla="*/ 226144 h 342272"/>
              <a:gd name="connsiteX42" fmla="*/ 73868 w 342272"/>
              <a:gd name="connsiteY42" fmla="*/ 219159 h 342272"/>
              <a:gd name="connsiteX43" fmla="*/ 80853 w 342272"/>
              <a:gd name="connsiteY43" fmla="*/ 231209 h 342272"/>
              <a:gd name="connsiteX44" fmla="*/ 68804 w 342272"/>
              <a:gd name="connsiteY44" fmla="*/ 238194 h 342272"/>
              <a:gd name="connsiteX45" fmla="*/ 61819 w 342272"/>
              <a:gd name="connsiteY45" fmla="*/ 226144 h 342272"/>
              <a:gd name="connsiteX46" fmla="*/ 261594 w 342272"/>
              <a:gd name="connsiteY46" fmla="*/ 231209 h 342272"/>
              <a:gd name="connsiteX47" fmla="*/ 268579 w 342272"/>
              <a:gd name="connsiteY47" fmla="*/ 219159 h 342272"/>
              <a:gd name="connsiteX48" fmla="*/ 280629 w 342272"/>
              <a:gd name="connsiteY48" fmla="*/ 226144 h 342272"/>
              <a:gd name="connsiteX49" fmla="*/ 273643 w 342272"/>
              <a:gd name="connsiteY49" fmla="*/ 238194 h 342272"/>
              <a:gd name="connsiteX50" fmla="*/ 261594 w 342272"/>
              <a:gd name="connsiteY50" fmla="*/ 231209 h 342272"/>
              <a:gd name="connsiteX51" fmla="*/ 219159 w 342272"/>
              <a:gd name="connsiteY51" fmla="*/ 73868 h 342272"/>
              <a:gd name="connsiteX52" fmla="*/ 226144 w 342272"/>
              <a:gd name="connsiteY52" fmla="*/ 61819 h 342272"/>
              <a:gd name="connsiteX53" fmla="*/ 238194 w 342272"/>
              <a:gd name="connsiteY53" fmla="*/ 68804 h 342272"/>
              <a:gd name="connsiteX54" fmla="*/ 231209 w 342272"/>
              <a:gd name="connsiteY54" fmla="*/ 80853 h 342272"/>
              <a:gd name="connsiteX55" fmla="*/ 219159 w 342272"/>
              <a:gd name="connsiteY55" fmla="*/ 73868 h 342272"/>
              <a:gd name="connsiteX56" fmla="*/ 61819 w 342272"/>
              <a:gd name="connsiteY56" fmla="*/ 116128 h 342272"/>
              <a:gd name="connsiteX57" fmla="*/ 68804 w 342272"/>
              <a:gd name="connsiteY57" fmla="*/ 104079 h 342272"/>
              <a:gd name="connsiteX58" fmla="*/ 80853 w 342272"/>
              <a:gd name="connsiteY58" fmla="*/ 111064 h 342272"/>
              <a:gd name="connsiteX59" fmla="*/ 73868 w 342272"/>
              <a:gd name="connsiteY59" fmla="*/ 123113 h 342272"/>
              <a:gd name="connsiteX60" fmla="*/ 61819 w 342272"/>
              <a:gd name="connsiteY60" fmla="*/ 116128 h 342272"/>
              <a:gd name="connsiteX61" fmla="*/ 103904 w 342272"/>
              <a:gd name="connsiteY61" fmla="*/ 273469 h 342272"/>
              <a:gd name="connsiteX62" fmla="*/ 110889 w 342272"/>
              <a:gd name="connsiteY62" fmla="*/ 261419 h 342272"/>
              <a:gd name="connsiteX63" fmla="*/ 122939 w 342272"/>
              <a:gd name="connsiteY63" fmla="*/ 268404 h 342272"/>
              <a:gd name="connsiteX64" fmla="*/ 115954 w 342272"/>
              <a:gd name="connsiteY64" fmla="*/ 280454 h 342272"/>
              <a:gd name="connsiteX65" fmla="*/ 103904 w 342272"/>
              <a:gd name="connsiteY65" fmla="*/ 273469 h 342272"/>
              <a:gd name="connsiteX66" fmla="*/ 171136 w 342272"/>
              <a:gd name="connsiteY66" fmla="*/ 24448 h 342272"/>
              <a:gd name="connsiteX67" fmla="*/ 24448 w 342272"/>
              <a:gd name="connsiteY67" fmla="*/ 171136 h 342272"/>
              <a:gd name="connsiteX68" fmla="*/ 171136 w 342272"/>
              <a:gd name="connsiteY68" fmla="*/ 317824 h 342272"/>
              <a:gd name="connsiteX69" fmla="*/ 317824 w 342272"/>
              <a:gd name="connsiteY69" fmla="*/ 171136 h 342272"/>
              <a:gd name="connsiteX70" fmla="*/ 317824 w 342272"/>
              <a:gd name="connsiteY70" fmla="*/ 171136 h 342272"/>
              <a:gd name="connsiteX71" fmla="*/ 171136 w 342272"/>
              <a:gd name="connsiteY71" fmla="*/ 24448 h 342272"/>
              <a:gd name="connsiteX72" fmla="*/ 171136 w 342272"/>
              <a:gd name="connsiteY72" fmla="*/ 303680 h 342272"/>
              <a:gd name="connsiteX73" fmla="*/ 38418 w 342272"/>
              <a:gd name="connsiteY73" fmla="*/ 170962 h 342272"/>
              <a:gd name="connsiteX74" fmla="*/ 171136 w 342272"/>
              <a:gd name="connsiteY74" fmla="*/ 38244 h 342272"/>
              <a:gd name="connsiteX75" fmla="*/ 303854 w 342272"/>
              <a:gd name="connsiteY75" fmla="*/ 170962 h 342272"/>
              <a:gd name="connsiteX76" fmla="*/ 303854 w 342272"/>
              <a:gd name="connsiteY76" fmla="*/ 170962 h 342272"/>
              <a:gd name="connsiteX77" fmla="*/ 171136 w 342272"/>
              <a:gd name="connsiteY77" fmla="*/ 303680 h 342272"/>
              <a:gd name="connsiteX78" fmla="*/ 230510 w 342272"/>
              <a:gd name="connsiteY78" fmla="*/ 149832 h 342272"/>
              <a:gd name="connsiteX79" fmla="*/ 202569 w 342272"/>
              <a:gd name="connsiteY79" fmla="*/ 149832 h 342272"/>
              <a:gd name="connsiteX80" fmla="*/ 202569 w 342272"/>
              <a:gd name="connsiteY80" fmla="*/ 163802 h 342272"/>
              <a:gd name="connsiteX81" fmla="*/ 230510 w 342272"/>
              <a:gd name="connsiteY81" fmla="*/ 163802 h 342272"/>
              <a:gd name="connsiteX82" fmla="*/ 237495 w 342272"/>
              <a:gd name="connsiteY82" fmla="*/ 170787 h 342272"/>
              <a:gd name="connsiteX83" fmla="*/ 230510 w 342272"/>
              <a:gd name="connsiteY83" fmla="*/ 177772 h 342272"/>
              <a:gd name="connsiteX84" fmla="*/ 190869 w 342272"/>
              <a:gd name="connsiteY84" fmla="*/ 177772 h 342272"/>
              <a:gd name="connsiteX85" fmla="*/ 192092 w 342272"/>
              <a:gd name="connsiteY85" fmla="*/ 170962 h 342272"/>
              <a:gd name="connsiteX86" fmla="*/ 192092 w 342272"/>
              <a:gd name="connsiteY86" fmla="*/ 69677 h 342272"/>
              <a:gd name="connsiteX87" fmla="*/ 171136 w 342272"/>
              <a:gd name="connsiteY87" fmla="*/ 48721 h 342272"/>
              <a:gd name="connsiteX88" fmla="*/ 150181 w 342272"/>
              <a:gd name="connsiteY88" fmla="*/ 69677 h 342272"/>
              <a:gd name="connsiteX89" fmla="*/ 150181 w 342272"/>
              <a:gd name="connsiteY89" fmla="*/ 170962 h 342272"/>
              <a:gd name="connsiteX90" fmla="*/ 171136 w 342272"/>
              <a:gd name="connsiteY90" fmla="*/ 191742 h 342272"/>
              <a:gd name="connsiteX91" fmla="*/ 230510 w 342272"/>
              <a:gd name="connsiteY91" fmla="*/ 191742 h 342272"/>
              <a:gd name="connsiteX92" fmla="*/ 251466 w 342272"/>
              <a:gd name="connsiteY92" fmla="*/ 170787 h 342272"/>
              <a:gd name="connsiteX93" fmla="*/ 230510 w 342272"/>
              <a:gd name="connsiteY93" fmla="*/ 149832 h 342272"/>
              <a:gd name="connsiteX94" fmla="*/ 164151 w 342272"/>
              <a:gd name="connsiteY94" fmla="*/ 170962 h 342272"/>
              <a:gd name="connsiteX95" fmla="*/ 164151 w 342272"/>
              <a:gd name="connsiteY95" fmla="*/ 69677 h 342272"/>
              <a:gd name="connsiteX96" fmla="*/ 171136 w 342272"/>
              <a:gd name="connsiteY96" fmla="*/ 62692 h 342272"/>
              <a:gd name="connsiteX97" fmla="*/ 178121 w 342272"/>
              <a:gd name="connsiteY97" fmla="*/ 69677 h 342272"/>
              <a:gd name="connsiteX98" fmla="*/ 178121 w 342272"/>
              <a:gd name="connsiteY98" fmla="*/ 170962 h 342272"/>
              <a:gd name="connsiteX99" fmla="*/ 171136 w 342272"/>
              <a:gd name="connsiteY99" fmla="*/ 177947 h 342272"/>
              <a:gd name="connsiteX100" fmla="*/ 164151 w 342272"/>
              <a:gd name="connsiteY100" fmla="*/ 170962 h 342272"/>
              <a:gd name="connsiteX0" fmla="*/ 175891 w 347028"/>
              <a:gd name="connsiteY0" fmla="*/ 0 h 328128"/>
              <a:gd name="connsiteX1" fmla="*/ 4755 w 347028"/>
              <a:gd name="connsiteY1" fmla="*/ 171136 h 328128"/>
              <a:gd name="connsiteX2" fmla="*/ 347028 w 347028"/>
              <a:gd name="connsiteY2" fmla="*/ 171136 h 328128"/>
              <a:gd name="connsiteX3" fmla="*/ 347028 w 347028"/>
              <a:gd name="connsiteY3" fmla="*/ 171136 h 328128"/>
              <a:gd name="connsiteX4" fmla="*/ 175891 w 347028"/>
              <a:gd name="connsiteY4" fmla="*/ 0 h 328128"/>
              <a:gd name="connsiteX5" fmla="*/ 175891 w 347028"/>
              <a:gd name="connsiteY5" fmla="*/ 328128 h 328128"/>
              <a:gd name="connsiteX6" fmla="*/ 18725 w 347028"/>
              <a:gd name="connsiteY6" fmla="*/ 170962 h 328128"/>
              <a:gd name="connsiteX7" fmla="*/ 175891 w 347028"/>
              <a:gd name="connsiteY7" fmla="*/ 13796 h 328128"/>
              <a:gd name="connsiteX8" fmla="*/ 333057 w 347028"/>
              <a:gd name="connsiteY8" fmla="*/ 170962 h 328128"/>
              <a:gd name="connsiteX9" fmla="*/ 175891 w 347028"/>
              <a:gd name="connsiteY9" fmla="*/ 328128 h 328128"/>
              <a:gd name="connsiteX10" fmla="*/ 168906 w 347028"/>
              <a:gd name="connsiteY10" fmla="*/ 279057 h 328128"/>
              <a:gd name="connsiteX11" fmla="*/ 182876 w 347028"/>
              <a:gd name="connsiteY11" fmla="*/ 279057 h 328128"/>
              <a:gd name="connsiteX12" fmla="*/ 182876 w 347028"/>
              <a:gd name="connsiteY12" fmla="*/ 293027 h 328128"/>
              <a:gd name="connsiteX13" fmla="*/ 168906 w 347028"/>
              <a:gd name="connsiteY13" fmla="*/ 293027 h 328128"/>
              <a:gd name="connsiteX14" fmla="*/ 168906 w 347028"/>
              <a:gd name="connsiteY14" fmla="*/ 279057 h 328128"/>
              <a:gd name="connsiteX15" fmla="*/ 284161 w 347028"/>
              <a:gd name="connsiteY15" fmla="*/ 163976 h 328128"/>
              <a:gd name="connsiteX16" fmla="*/ 298131 w 347028"/>
              <a:gd name="connsiteY16" fmla="*/ 163976 h 328128"/>
              <a:gd name="connsiteX17" fmla="*/ 298131 w 347028"/>
              <a:gd name="connsiteY17" fmla="*/ 177947 h 328128"/>
              <a:gd name="connsiteX18" fmla="*/ 284161 w 347028"/>
              <a:gd name="connsiteY18" fmla="*/ 177947 h 328128"/>
              <a:gd name="connsiteX19" fmla="*/ 284161 w 347028"/>
              <a:gd name="connsiteY19" fmla="*/ 163976 h 328128"/>
              <a:gd name="connsiteX20" fmla="*/ 53651 w 347028"/>
              <a:gd name="connsiteY20" fmla="*/ 163976 h 328128"/>
              <a:gd name="connsiteX21" fmla="*/ 67621 w 347028"/>
              <a:gd name="connsiteY21" fmla="*/ 163976 h 328128"/>
              <a:gd name="connsiteX22" fmla="*/ 67621 w 347028"/>
              <a:gd name="connsiteY22" fmla="*/ 177947 h 328128"/>
              <a:gd name="connsiteX23" fmla="*/ 53651 w 347028"/>
              <a:gd name="connsiteY23" fmla="*/ 177947 h 328128"/>
              <a:gd name="connsiteX24" fmla="*/ 53651 w 347028"/>
              <a:gd name="connsiteY24" fmla="*/ 163976 h 328128"/>
              <a:gd name="connsiteX25" fmla="*/ 223914 w 347028"/>
              <a:gd name="connsiteY25" fmla="*/ 268230 h 328128"/>
              <a:gd name="connsiteX26" fmla="*/ 235964 w 347028"/>
              <a:gd name="connsiteY26" fmla="*/ 261245 h 328128"/>
              <a:gd name="connsiteX27" fmla="*/ 242949 w 347028"/>
              <a:gd name="connsiteY27" fmla="*/ 273294 h 328128"/>
              <a:gd name="connsiteX28" fmla="*/ 230899 w 347028"/>
              <a:gd name="connsiteY28" fmla="*/ 280279 h 328128"/>
              <a:gd name="connsiteX29" fmla="*/ 223914 w 347028"/>
              <a:gd name="connsiteY29" fmla="*/ 268230 h 328128"/>
              <a:gd name="connsiteX30" fmla="*/ 266174 w 347028"/>
              <a:gd name="connsiteY30" fmla="*/ 110715 h 328128"/>
              <a:gd name="connsiteX31" fmla="*/ 278224 w 347028"/>
              <a:gd name="connsiteY31" fmla="*/ 103730 h 328128"/>
              <a:gd name="connsiteX32" fmla="*/ 285209 w 347028"/>
              <a:gd name="connsiteY32" fmla="*/ 115779 h 328128"/>
              <a:gd name="connsiteX33" fmla="*/ 273160 w 347028"/>
              <a:gd name="connsiteY33" fmla="*/ 122764 h 328128"/>
              <a:gd name="connsiteX34" fmla="*/ 266174 w 347028"/>
              <a:gd name="connsiteY34" fmla="*/ 110715 h 328128"/>
              <a:gd name="connsiteX35" fmla="*/ 108659 w 347028"/>
              <a:gd name="connsiteY35" fmla="*/ 68629 h 328128"/>
              <a:gd name="connsiteX36" fmla="*/ 120709 w 347028"/>
              <a:gd name="connsiteY36" fmla="*/ 61644 h 328128"/>
              <a:gd name="connsiteX37" fmla="*/ 127694 w 347028"/>
              <a:gd name="connsiteY37" fmla="*/ 73693 h 328128"/>
              <a:gd name="connsiteX38" fmla="*/ 115644 w 347028"/>
              <a:gd name="connsiteY38" fmla="*/ 80679 h 328128"/>
              <a:gd name="connsiteX39" fmla="*/ 108659 w 347028"/>
              <a:gd name="connsiteY39" fmla="*/ 68629 h 328128"/>
              <a:gd name="connsiteX40" fmla="*/ 66574 w 347028"/>
              <a:gd name="connsiteY40" fmla="*/ 226144 h 328128"/>
              <a:gd name="connsiteX41" fmla="*/ 78623 w 347028"/>
              <a:gd name="connsiteY41" fmla="*/ 219159 h 328128"/>
              <a:gd name="connsiteX42" fmla="*/ 85608 w 347028"/>
              <a:gd name="connsiteY42" fmla="*/ 231209 h 328128"/>
              <a:gd name="connsiteX43" fmla="*/ 73559 w 347028"/>
              <a:gd name="connsiteY43" fmla="*/ 238194 h 328128"/>
              <a:gd name="connsiteX44" fmla="*/ 66574 w 347028"/>
              <a:gd name="connsiteY44" fmla="*/ 226144 h 328128"/>
              <a:gd name="connsiteX45" fmla="*/ 266349 w 347028"/>
              <a:gd name="connsiteY45" fmla="*/ 231209 h 328128"/>
              <a:gd name="connsiteX46" fmla="*/ 273334 w 347028"/>
              <a:gd name="connsiteY46" fmla="*/ 219159 h 328128"/>
              <a:gd name="connsiteX47" fmla="*/ 285384 w 347028"/>
              <a:gd name="connsiteY47" fmla="*/ 226144 h 328128"/>
              <a:gd name="connsiteX48" fmla="*/ 278398 w 347028"/>
              <a:gd name="connsiteY48" fmla="*/ 238194 h 328128"/>
              <a:gd name="connsiteX49" fmla="*/ 266349 w 347028"/>
              <a:gd name="connsiteY49" fmla="*/ 231209 h 328128"/>
              <a:gd name="connsiteX50" fmla="*/ 223914 w 347028"/>
              <a:gd name="connsiteY50" fmla="*/ 73868 h 328128"/>
              <a:gd name="connsiteX51" fmla="*/ 230899 w 347028"/>
              <a:gd name="connsiteY51" fmla="*/ 61819 h 328128"/>
              <a:gd name="connsiteX52" fmla="*/ 242949 w 347028"/>
              <a:gd name="connsiteY52" fmla="*/ 68804 h 328128"/>
              <a:gd name="connsiteX53" fmla="*/ 235964 w 347028"/>
              <a:gd name="connsiteY53" fmla="*/ 80853 h 328128"/>
              <a:gd name="connsiteX54" fmla="*/ 223914 w 347028"/>
              <a:gd name="connsiteY54" fmla="*/ 73868 h 328128"/>
              <a:gd name="connsiteX55" fmla="*/ 66574 w 347028"/>
              <a:gd name="connsiteY55" fmla="*/ 116128 h 328128"/>
              <a:gd name="connsiteX56" fmla="*/ 73559 w 347028"/>
              <a:gd name="connsiteY56" fmla="*/ 104079 h 328128"/>
              <a:gd name="connsiteX57" fmla="*/ 85608 w 347028"/>
              <a:gd name="connsiteY57" fmla="*/ 111064 h 328128"/>
              <a:gd name="connsiteX58" fmla="*/ 78623 w 347028"/>
              <a:gd name="connsiteY58" fmla="*/ 123113 h 328128"/>
              <a:gd name="connsiteX59" fmla="*/ 66574 w 347028"/>
              <a:gd name="connsiteY59" fmla="*/ 116128 h 328128"/>
              <a:gd name="connsiteX60" fmla="*/ 108659 w 347028"/>
              <a:gd name="connsiteY60" fmla="*/ 273469 h 328128"/>
              <a:gd name="connsiteX61" fmla="*/ 115644 w 347028"/>
              <a:gd name="connsiteY61" fmla="*/ 261419 h 328128"/>
              <a:gd name="connsiteX62" fmla="*/ 127694 w 347028"/>
              <a:gd name="connsiteY62" fmla="*/ 268404 h 328128"/>
              <a:gd name="connsiteX63" fmla="*/ 120709 w 347028"/>
              <a:gd name="connsiteY63" fmla="*/ 280454 h 328128"/>
              <a:gd name="connsiteX64" fmla="*/ 108659 w 347028"/>
              <a:gd name="connsiteY64" fmla="*/ 273469 h 328128"/>
              <a:gd name="connsiteX65" fmla="*/ 175891 w 347028"/>
              <a:gd name="connsiteY65" fmla="*/ 24448 h 328128"/>
              <a:gd name="connsiteX66" fmla="*/ 29203 w 347028"/>
              <a:gd name="connsiteY66" fmla="*/ 171136 h 328128"/>
              <a:gd name="connsiteX67" fmla="*/ 175891 w 347028"/>
              <a:gd name="connsiteY67" fmla="*/ 317824 h 328128"/>
              <a:gd name="connsiteX68" fmla="*/ 322579 w 347028"/>
              <a:gd name="connsiteY68" fmla="*/ 171136 h 328128"/>
              <a:gd name="connsiteX69" fmla="*/ 322579 w 347028"/>
              <a:gd name="connsiteY69" fmla="*/ 171136 h 328128"/>
              <a:gd name="connsiteX70" fmla="*/ 175891 w 347028"/>
              <a:gd name="connsiteY70" fmla="*/ 24448 h 328128"/>
              <a:gd name="connsiteX71" fmla="*/ 175891 w 347028"/>
              <a:gd name="connsiteY71" fmla="*/ 303680 h 328128"/>
              <a:gd name="connsiteX72" fmla="*/ 43173 w 347028"/>
              <a:gd name="connsiteY72" fmla="*/ 170962 h 328128"/>
              <a:gd name="connsiteX73" fmla="*/ 175891 w 347028"/>
              <a:gd name="connsiteY73" fmla="*/ 38244 h 328128"/>
              <a:gd name="connsiteX74" fmla="*/ 308609 w 347028"/>
              <a:gd name="connsiteY74" fmla="*/ 170962 h 328128"/>
              <a:gd name="connsiteX75" fmla="*/ 308609 w 347028"/>
              <a:gd name="connsiteY75" fmla="*/ 170962 h 328128"/>
              <a:gd name="connsiteX76" fmla="*/ 175891 w 347028"/>
              <a:gd name="connsiteY76" fmla="*/ 303680 h 328128"/>
              <a:gd name="connsiteX77" fmla="*/ 235265 w 347028"/>
              <a:gd name="connsiteY77" fmla="*/ 149832 h 328128"/>
              <a:gd name="connsiteX78" fmla="*/ 207324 w 347028"/>
              <a:gd name="connsiteY78" fmla="*/ 149832 h 328128"/>
              <a:gd name="connsiteX79" fmla="*/ 207324 w 347028"/>
              <a:gd name="connsiteY79" fmla="*/ 163802 h 328128"/>
              <a:gd name="connsiteX80" fmla="*/ 235265 w 347028"/>
              <a:gd name="connsiteY80" fmla="*/ 163802 h 328128"/>
              <a:gd name="connsiteX81" fmla="*/ 242250 w 347028"/>
              <a:gd name="connsiteY81" fmla="*/ 170787 h 328128"/>
              <a:gd name="connsiteX82" fmla="*/ 235265 w 347028"/>
              <a:gd name="connsiteY82" fmla="*/ 177772 h 328128"/>
              <a:gd name="connsiteX83" fmla="*/ 195624 w 347028"/>
              <a:gd name="connsiteY83" fmla="*/ 177772 h 328128"/>
              <a:gd name="connsiteX84" fmla="*/ 196847 w 347028"/>
              <a:gd name="connsiteY84" fmla="*/ 170962 h 328128"/>
              <a:gd name="connsiteX85" fmla="*/ 196847 w 347028"/>
              <a:gd name="connsiteY85" fmla="*/ 69677 h 328128"/>
              <a:gd name="connsiteX86" fmla="*/ 175891 w 347028"/>
              <a:gd name="connsiteY86" fmla="*/ 48721 h 328128"/>
              <a:gd name="connsiteX87" fmla="*/ 154936 w 347028"/>
              <a:gd name="connsiteY87" fmla="*/ 69677 h 328128"/>
              <a:gd name="connsiteX88" fmla="*/ 154936 w 347028"/>
              <a:gd name="connsiteY88" fmla="*/ 170962 h 328128"/>
              <a:gd name="connsiteX89" fmla="*/ 175891 w 347028"/>
              <a:gd name="connsiteY89" fmla="*/ 191742 h 328128"/>
              <a:gd name="connsiteX90" fmla="*/ 235265 w 347028"/>
              <a:gd name="connsiteY90" fmla="*/ 191742 h 328128"/>
              <a:gd name="connsiteX91" fmla="*/ 256221 w 347028"/>
              <a:gd name="connsiteY91" fmla="*/ 170787 h 328128"/>
              <a:gd name="connsiteX92" fmla="*/ 235265 w 347028"/>
              <a:gd name="connsiteY92" fmla="*/ 149832 h 328128"/>
              <a:gd name="connsiteX93" fmla="*/ 168906 w 347028"/>
              <a:gd name="connsiteY93" fmla="*/ 170962 h 328128"/>
              <a:gd name="connsiteX94" fmla="*/ 168906 w 347028"/>
              <a:gd name="connsiteY94" fmla="*/ 69677 h 328128"/>
              <a:gd name="connsiteX95" fmla="*/ 175891 w 347028"/>
              <a:gd name="connsiteY95" fmla="*/ 62692 h 328128"/>
              <a:gd name="connsiteX96" fmla="*/ 182876 w 347028"/>
              <a:gd name="connsiteY96" fmla="*/ 69677 h 328128"/>
              <a:gd name="connsiteX97" fmla="*/ 182876 w 347028"/>
              <a:gd name="connsiteY97" fmla="*/ 170962 h 328128"/>
              <a:gd name="connsiteX98" fmla="*/ 175891 w 347028"/>
              <a:gd name="connsiteY98" fmla="*/ 177947 h 328128"/>
              <a:gd name="connsiteX99" fmla="*/ 168906 w 347028"/>
              <a:gd name="connsiteY99" fmla="*/ 170962 h 328128"/>
              <a:gd name="connsiteX0" fmla="*/ 157166 w 328303"/>
              <a:gd name="connsiteY0" fmla="*/ 0 h 328128"/>
              <a:gd name="connsiteX1" fmla="*/ 328303 w 328303"/>
              <a:gd name="connsiteY1" fmla="*/ 171136 h 328128"/>
              <a:gd name="connsiteX2" fmla="*/ 328303 w 328303"/>
              <a:gd name="connsiteY2" fmla="*/ 171136 h 328128"/>
              <a:gd name="connsiteX3" fmla="*/ 157166 w 328303"/>
              <a:gd name="connsiteY3" fmla="*/ 0 h 328128"/>
              <a:gd name="connsiteX4" fmla="*/ 157166 w 328303"/>
              <a:gd name="connsiteY4" fmla="*/ 328128 h 328128"/>
              <a:gd name="connsiteX5" fmla="*/ 0 w 328303"/>
              <a:gd name="connsiteY5" fmla="*/ 170962 h 328128"/>
              <a:gd name="connsiteX6" fmla="*/ 157166 w 328303"/>
              <a:gd name="connsiteY6" fmla="*/ 13796 h 328128"/>
              <a:gd name="connsiteX7" fmla="*/ 314332 w 328303"/>
              <a:gd name="connsiteY7" fmla="*/ 170962 h 328128"/>
              <a:gd name="connsiteX8" fmla="*/ 157166 w 328303"/>
              <a:gd name="connsiteY8" fmla="*/ 328128 h 328128"/>
              <a:gd name="connsiteX9" fmla="*/ 150181 w 328303"/>
              <a:gd name="connsiteY9" fmla="*/ 279057 h 328128"/>
              <a:gd name="connsiteX10" fmla="*/ 164151 w 328303"/>
              <a:gd name="connsiteY10" fmla="*/ 279057 h 328128"/>
              <a:gd name="connsiteX11" fmla="*/ 164151 w 328303"/>
              <a:gd name="connsiteY11" fmla="*/ 293027 h 328128"/>
              <a:gd name="connsiteX12" fmla="*/ 150181 w 328303"/>
              <a:gd name="connsiteY12" fmla="*/ 293027 h 328128"/>
              <a:gd name="connsiteX13" fmla="*/ 150181 w 328303"/>
              <a:gd name="connsiteY13" fmla="*/ 279057 h 328128"/>
              <a:gd name="connsiteX14" fmla="*/ 265436 w 328303"/>
              <a:gd name="connsiteY14" fmla="*/ 163976 h 328128"/>
              <a:gd name="connsiteX15" fmla="*/ 279406 w 328303"/>
              <a:gd name="connsiteY15" fmla="*/ 163976 h 328128"/>
              <a:gd name="connsiteX16" fmla="*/ 279406 w 328303"/>
              <a:gd name="connsiteY16" fmla="*/ 177947 h 328128"/>
              <a:gd name="connsiteX17" fmla="*/ 265436 w 328303"/>
              <a:gd name="connsiteY17" fmla="*/ 177947 h 328128"/>
              <a:gd name="connsiteX18" fmla="*/ 265436 w 328303"/>
              <a:gd name="connsiteY18" fmla="*/ 163976 h 328128"/>
              <a:gd name="connsiteX19" fmla="*/ 34926 w 328303"/>
              <a:gd name="connsiteY19" fmla="*/ 163976 h 328128"/>
              <a:gd name="connsiteX20" fmla="*/ 48896 w 328303"/>
              <a:gd name="connsiteY20" fmla="*/ 163976 h 328128"/>
              <a:gd name="connsiteX21" fmla="*/ 48896 w 328303"/>
              <a:gd name="connsiteY21" fmla="*/ 177947 h 328128"/>
              <a:gd name="connsiteX22" fmla="*/ 34926 w 328303"/>
              <a:gd name="connsiteY22" fmla="*/ 177947 h 328128"/>
              <a:gd name="connsiteX23" fmla="*/ 34926 w 328303"/>
              <a:gd name="connsiteY23" fmla="*/ 163976 h 328128"/>
              <a:gd name="connsiteX24" fmla="*/ 205189 w 328303"/>
              <a:gd name="connsiteY24" fmla="*/ 268230 h 328128"/>
              <a:gd name="connsiteX25" fmla="*/ 217239 w 328303"/>
              <a:gd name="connsiteY25" fmla="*/ 261245 h 328128"/>
              <a:gd name="connsiteX26" fmla="*/ 224224 w 328303"/>
              <a:gd name="connsiteY26" fmla="*/ 273294 h 328128"/>
              <a:gd name="connsiteX27" fmla="*/ 212174 w 328303"/>
              <a:gd name="connsiteY27" fmla="*/ 280279 h 328128"/>
              <a:gd name="connsiteX28" fmla="*/ 205189 w 328303"/>
              <a:gd name="connsiteY28" fmla="*/ 268230 h 328128"/>
              <a:gd name="connsiteX29" fmla="*/ 247449 w 328303"/>
              <a:gd name="connsiteY29" fmla="*/ 110715 h 328128"/>
              <a:gd name="connsiteX30" fmla="*/ 259499 w 328303"/>
              <a:gd name="connsiteY30" fmla="*/ 103730 h 328128"/>
              <a:gd name="connsiteX31" fmla="*/ 266484 w 328303"/>
              <a:gd name="connsiteY31" fmla="*/ 115779 h 328128"/>
              <a:gd name="connsiteX32" fmla="*/ 254435 w 328303"/>
              <a:gd name="connsiteY32" fmla="*/ 122764 h 328128"/>
              <a:gd name="connsiteX33" fmla="*/ 247449 w 328303"/>
              <a:gd name="connsiteY33" fmla="*/ 110715 h 328128"/>
              <a:gd name="connsiteX34" fmla="*/ 89934 w 328303"/>
              <a:gd name="connsiteY34" fmla="*/ 68629 h 328128"/>
              <a:gd name="connsiteX35" fmla="*/ 101984 w 328303"/>
              <a:gd name="connsiteY35" fmla="*/ 61644 h 328128"/>
              <a:gd name="connsiteX36" fmla="*/ 108969 w 328303"/>
              <a:gd name="connsiteY36" fmla="*/ 73693 h 328128"/>
              <a:gd name="connsiteX37" fmla="*/ 96919 w 328303"/>
              <a:gd name="connsiteY37" fmla="*/ 80679 h 328128"/>
              <a:gd name="connsiteX38" fmla="*/ 89934 w 328303"/>
              <a:gd name="connsiteY38" fmla="*/ 68629 h 328128"/>
              <a:gd name="connsiteX39" fmla="*/ 47849 w 328303"/>
              <a:gd name="connsiteY39" fmla="*/ 226144 h 328128"/>
              <a:gd name="connsiteX40" fmla="*/ 59898 w 328303"/>
              <a:gd name="connsiteY40" fmla="*/ 219159 h 328128"/>
              <a:gd name="connsiteX41" fmla="*/ 66883 w 328303"/>
              <a:gd name="connsiteY41" fmla="*/ 231209 h 328128"/>
              <a:gd name="connsiteX42" fmla="*/ 54834 w 328303"/>
              <a:gd name="connsiteY42" fmla="*/ 238194 h 328128"/>
              <a:gd name="connsiteX43" fmla="*/ 47849 w 328303"/>
              <a:gd name="connsiteY43" fmla="*/ 226144 h 328128"/>
              <a:gd name="connsiteX44" fmla="*/ 247624 w 328303"/>
              <a:gd name="connsiteY44" fmla="*/ 231209 h 328128"/>
              <a:gd name="connsiteX45" fmla="*/ 254609 w 328303"/>
              <a:gd name="connsiteY45" fmla="*/ 219159 h 328128"/>
              <a:gd name="connsiteX46" fmla="*/ 266659 w 328303"/>
              <a:gd name="connsiteY46" fmla="*/ 226144 h 328128"/>
              <a:gd name="connsiteX47" fmla="*/ 259673 w 328303"/>
              <a:gd name="connsiteY47" fmla="*/ 238194 h 328128"/>
              <a:gd name="connsiteX48" fmla="*/ 247624 w 328303"/>
              <a:gd name="connsiteY48" fmla="*/ 231209 h 328128"/>
              <a:gd name="connsiteX49" fmla="*/ 205189 w 328303"/>
              <a:gd name="connsiteY49" fmla="*/ 73868 h 328128"/>
              <a:gd name="connsiteX50" fmla="*/ 212174 w 328303"/>
              <a:gd name="connsiteY50" fmla="*/ 61819 h 328128"/>
              <a:gd name="connsiteX51" fmla="*/ 224224 w 328303"/>
              <a:gd name="connsiteY51" fmla="*/ 68804 h 328128"/>
              <a:gd name="connsiteX52" fmla="*/ 217239 w 328303"/>
              <a:gd name="connsiteY52" fmla="*/ 80853 h 328128"/>
              <a:gd name="connsiteX53" fmla="*/ 205189 w 328303"/>
              <a:gd name="connsiteY53" fmla="*/ 73868 h 328128"/>
              <a:gd name="connsiteX54" fmla="*/ 47849 w 328303"/>
              <a:gd name="connsiteY54" fmla="*/ 116128 h 328128"/>
              <a:gd name="connsiteX55" fmla="*/ 54834 w 328303"/>
              <a:gd name="connsiteY55" fmla="*/ 104079 h 328128"/>
              <a:gd name="connsiteX56" fmla="*/ 66883 w 328303"/>
              <a:gd name="connsiteY56" fmla="*/ 111064 h 328128"/>
              <a:gd name="connsiteX57" fmla="*/ 59898 w 328303"/>
              <a:gd name="connsiteY57" fmla="*/ 123113 h 328128"/>
              <a:gd name="connsiteX58" fmla="*/ 47849 w 328303"/>
              <a:gd name="connsiteY58" fmla="*/ 116128 h 328128"/>
              <a:gd name="connsiteX59" fmla="*/ 89934 w 328303"/>
              <a:gd name="connsiteY59" fmla="*/ 273469 h 328128"/>
              <a:gd name="connsiteX60" fmla="*/ 96919 w 328303"/>
              <a:gd name="connsiteY60" fmla="*/ 261419 h 328128"/>
              <a:gd name="connsiteX61" fmla="*/ 108969 w 328303"/>
              <a:gd name="connsiteY61" fmla="*/ 268404 h 328128"/>
              <a:gd name="connsiteX62" fmla="*/ 101984 w 328303"/>
              <a:gd name="connsiteY62" fmla="*/ 280454 h 328128"/>
              <a:gd name="connsiteX63" fmla="*/ 89934 w 328303"/>
              <a:gd name="connsiteY63" fmla="*/ 273469 h 328128"/>
              <a:gd name="connsiteX64" fmla="*/ 157166 w 328303"/>
              <a:gd name="connsiteY64" fmla="*/ 24448 h 328128"/>
              <a:gd name="connsiteX65" fmla="*/ 10478 w 328303"/>
              <a:gd name="connsiteY65" fmla="*/ 171136 h 328128"/>
              <a:gd name="connsiteX66" fmla="*/ 157166 w 328303"/>
              <a:gd name="connsiteY66" fmla="*/ 317824 h 328128"/>
              <a:gd name="connsiteX67" fmla="*/ 303854 w 328303"/>
              <a:gd name="connsiteY67" fmla="*/ 171136 h 328128"/>
              <a:gd name="connsiteX68" fmla="*/ 303854 w 328303"/>
              <a:gd name="connsiteY68" fmla="*/ 171136 h 328128"/>
              <a:gd name="connsiteX69" fmla="*/ 157166 w 328303"/>
              <a:gd name="connsiteY69" fmla="*/ 24448 h 328128"/>
              <a:gd name="connsiteX70" fmla="*/ 157166 w 328303"/>
              <a:gd name="connsiteY70" fmla="*/ 303680 h 328128"/>
              <a:gd name="connsiteX71" fmla="*/ 24448 w 328303"/>
              <a:gd name="connsiteY71" fmla="*/ 170962 h 328128"/>
              <a:gd name="connsiteX72" fmla="*/ 157166 w 328303"/>
              <a:gd name="connsiteY72" fmla="*/ 38244 h 328128"/>
              <a:gd name="connsiteX73" fmla="*/ 289884 w 328303"/>
              <a:gd name="connsiteY73" fmla="*/ 170962 h 328128"/>
              <a:gd name="connsiteX74" fmla="*/ 289884 w 328303"/>
              <a:gd name="connsiteY74" fmla="*/ 170962 h 328128"/>
              <a:gd name="connsiteX75" fmla="*/ 157166 w 328303"/>
              <a:gd name="connsiteY75" fmla="*/ 303680 h 328128"/>
              <a:gd name="connsiteX76" fmla="*/ 216540 w 328303"/>
              <a:gd name="connsiteY76" fmla="*/ 149832 h 328128"/>
              <a:gd name="connsiteX77" fmla="*/ 188599 w 328303"/>
              <a:gd name="connsiteY77" fmla="*/ 149832 h 328128"/>
              <a:gd name="connsiteX78" fmla="*/ 188599 w 328303"/>
              <a:gd name="connsiteY78" fmla="*/ 163802 h 328128"/>
              <a:gd name="connsiteX79" fmla="*/ 216540 w 328303"/>
              <a:gd name="connsiteY79" fmla="*/ 163802 h 328128"/>
              <a:gd name="connsiteX80" fmla="*/ 223525 w 328303"/>
              <a:gd name="connsiteY80" fmla="*/ 170787 h 328128"/>
              <a:gd name="connsiteX81" fmla="*/ 216540 w 328303"/>
              <a:gd name="connsiteY81" fmla="*/ 177772 h 328128"/>
              <a:gd name="connsiteX82" fmla="*/ 176899 w 328303"/>
              <a:gd name="connsiteY82" fmla="*/ 177772 h 328128"/>
              <a:gd name="connsiteX83" fmla="*/ 178122 w 328303"/>
              <a:gd name="connsiteY83" fmla="*/ 170962 h 328128"/>
              <a:gd name="connsiteX84" fmla="*/ 178122 w 328303"/>
              <a:gd name="connsiteY84" fmla="*/ 69677 h 328128"/>
              <a:gd name="connsiteX85" fmla="*/ 157166 w 328303"/>
              <a:gd name="connsiteY85" fmla="*/ 48721 h 328128"/>
              <a:gd name="connsiteX86" fmla="*/ 136211 w 328303"/>
              <a:gd name="connsiteY86" fmla="*/ 69677 h 328128"/>
              <a:gd name="connsiteX87" fmla="*/ 136211 w 328303"/>
              <a:gd name="connsiteY87" fmla="*/ 170962 h 328128"/>
              <a:gd name="connsiteX88" fmla="*/ 157166 w 328303"/>
              <a:gd name="connsiteY88" fmla="*/ 191742 h 328128"/>
              <a:gd name="connsiteX89" fmla="*/ 216540 w 328303"/>
              <a:gd name="connsiteY89" fmla="*/ 191742 h 328128"/>
              <a:gd name="connsiteX90" fmla="*/ 237496 w 328303"/>
              <a:gd name="connsiteY90" fmla="*/ 170787 h 328128"/>
              <a:gd name="connsiteX91" fmla="*/ 216540 w 328303"/>
              <a:gd name="connsiteY91" fmla="*/ 149832 h 328128"/>
              <a:gd name="connsiteX92" fmla="*/ 150181 w 328303"/>
              <a:gd name="connsiteY92" fmla="*/ 170962 h 328128"/>
              <a:gd name="connsiteX93" fmla="*/ 150181 w 328303"/>
              <a:gd name="connsiteY93" fmla="*/ 69677 h 328128"/>
              <a:gd name="connsiteX94" fmla="*/ 157166 w 328303"/>
              <a:gd name="connsiteY94" fmla="*/ 62692 h 328128"/>
              <a:gd name="connsiteX95" fmla="*/ 164151 w 328303"/>
              <a:gd name="connsiteY95" fmla="*/ 69677 h 328128"/>
              <a:gd name="connsiteX96" fmla="*/ 164151 w 328303"/>
              <a:gd name="connsiteY96" fmla="*/ 170962 h 328128"/>
              <a:gd name="connsiteX97" fmla="*/ 157166 w 328303"/>
              <a:gd name="connsiteY97" fmla="*/ 177947 h 328128"/>
              <a:gd name="connsiteX98" fmla="*/ 150181 w 328303"/>
              <a:gd name="connsiteY98" fmla="*/ 170962 h 328128"/>
              <a:gd name="connsiteX0" fmla="*/ 328303 w 328303"/>
              <a:gd name="connsiteY0" fmla="*/ 157340 h 314332"/>
              <a:gd name="connsiteX1" fmla="*/ 328303 w 328303"/>
              <a:gd name="connsiteY1" fmla="*/ 157340 h 314332"/>
              <a:gd name="connsiteX2" fmla="*/ 328303 w 328303"/>
              <a:gd name="connsiteY2" fmla="*/ 157340 h 314332"/>
              <a:gd name="connsiteX3" fmla="*/ 157166 w 328303"/>
              <a:gd name="connsiteY3" fmla="*/ 314332 h 314332"/>
              <a:gd name="connsiteX4" fmla="*/ 0 w 328303"/>
              <a:gd name="connsiteY4" fmla="*/ 157166 h 314332"/>
              <a:gd name="connsiteX5" fmla="*/ 157166 w 328303"/>
              <a:gd name="connsiteY5" fmla="*/ 0 h 314332"/>
              <a:gd name="connsiteX6" fmla="*/ 314332 w 328303"/>
              <a:gd name="connsiteY6" fmla="*/ 157166 h 314332"/>
              <a:gd name="connsiteX7" fmla="*/ 157166 w 328303"/>
              <a:gd name="connsiteY7" fmla="*/ 314332 h 314332"/>
              <a:gd name="connsiteX8" fmla="*/ 150181 w 328303"/>
              <a:gd name="connsiteY8" fmla="*/ 265261 h 314332"/>
              <a:gd name="connsiteX9" fmla="*/ 164151 w 328303"/>
              <a:gd name="connsiteY9" fmla="*/ 265261 h 314332"/>
              <a:gd name="connsiteX10" fmla="*/ 164151 w 328303"/>
              <a:gd name="connsiteY10" fmla="*/ 279231 h 314332"/>
              <a:gd name="connsiteX11" fmla="*/ 150181 w 328303"/>
              <a:gd name="connsiteY11" fmla="*/ 279231 h 314332"/>
              <a:gd name="connsiteX12" fmla="*/ 150181 w 328303"/>
              <a:gd name="connsiteY12" fmla="*/ 265261 h 314332"/>
              <a:gd name="connsiteX13" fmla="*/ 265436 w 328303"/>
              <a:gd name="connsiteY13" fmla="*/ 150180 h 314332"/>
              <a:gd name="connsiteX14" fmla="*/ 279406 w 328303"/>
              <a:gd name="connsiteY14" fmla="*/ 150180 h 314332"/>
              <a:gd name="connsiteX15" fmla="*/ 279406 w 328303"/>
              <a:gd name="connsiteY15" fmla="*/ 164151 h 314332"/>
              <a:gd name="connsiteX16" fmla="*/ 265436 w 328303"/>
              <a:gd name="connsiteY16" fmla="*/ 164151 h 314332"/>
              <a:gd name="connsiteX17" fmla="*/ 265436 w 328303"/>
              <a:gd name="connsiteY17" fmla="*/ 150180 h 314332"/>
              <a:gd name="connsiteX18" fmla="*/ 34926 w 328303"/>
              <a:gd name="connsiteY18" fmla="*/ 150180 h 314332"/>
              <a:gd name="connsiteX19" fmla="*/ 48896 w 328303"/>
              <a:gd name="connsiteY19" fmla="*/ 150180 h 314332"/>
              <a:gd name="connsiteX20" fmla="*/ 48896 w 328303"/>
              <a:gd name="connsiteY20" fmla="*/ 164151 h 314332"/>
              <a:gd name="connsiteX21" fmla="*/ 34926 w 328303"/>
              <a:gd name="connsiteY21" fmla="*/ 164151 h 314332"/>
              <a:gd name="connsiteX22" fmla="*/ 34926 w 328303"/>
              <a:gd name="connsiteY22" fmla="*/ 150180 h 314332"/>
              <a:gd name="connsiteX23" fmla="*/ 205189 w 328303"/>
              <a:gd name="connsiteY23" fmla="*/ 254434 h 314332"/>
              <a:gd name="connsiteX24" fmla="*/ 217239 w 328303"/>
              <a:gd name="connsiteY24" fmla="*/ 247449 h 314332"/>
              <a:gd name="connsiteX25" fmla="*/ 224224 w 328303"/>
              <a:gd name="connsiteY25" fmla="*/ 259498 h 314332"/>
              <a:gd name="connsiteX26" fmla="*/ 212174 w 328303"/>
              <a:gd name="connsiteY26" fmla="*/ 266483 h 314332"/>
              <a:gd name="connsiteX27" fmla="*/ 205189 w 328303"/>
              <a:gd name="connsiteY27" fmla="*/ 254434 h 314332"/>
              <a:gd name="connsiteX28" fmla="*/ 247449 w 328303"/>
              <a:gd name="connsiteY28" fmla="*/ 96919 h 314332"/>
              <a:gd name="connsiteX29" fmla="*/ 259499 w 328303"/>
              <a:gd name="connsiteY29" fmla="*/ 89934 h 314332"/>
              <a:gd name="connsiteX30" fmla="*/ 266484 w 328303"/>
              <a:gd name="connsiteY30" fmla="*/ 101983 h 314332"/>
              <a:gd name="connsiteX31" fmla="*/ 254435 w 328303"/>
              <a:gd name="connsiteY31" fmla="*/ 108968 h 314332"/>
              <a:gd name="connsiteX32" fmla="*/ 247449 w 328303"/>
              <a:gd name="connsiteY32" fmla="*/ 96919 h 314332"/>
              <a:gd name="connsiteX33" fmla="*/ 89934 w 328303"/>
              <a:gd name="connsiteY33" fmla="*/ 54833 h 314332"/>
              <a:gd name="connsiteX34" fmla="*/ 101984 w 328303"/>
              <a:gd name="connsiteY34" fmla="*/ 47848 h 314332"/>
              <a:gd name="connsiteX35" fmla="*/ 108969 w 328303"/>
              <a:gd name="connsiteY35" fmla="*/ 59897 h 314332"/>
              <a:gd name="connsiteX36" fmla="*/ 96919 w 328303"/>
              <a:gd name="connsiteY36" fmla="*/ 66883 h 314332"/>
              <a:gd name="connsiteX37" fmla="*/ 89934 w 328303"/>
              <a:gd name="connsiteY37" fmla="*/ 54833 h 314332"/>
              <a:gd name="connsiteX38" fmla="*/ 47849 w 328303"/>
              <a:gd name="connsiteY38" fmla="*/ 212348 h 314332"/>
              <a:gd name="connsiteX39" fmla="*/ 59898 w 328303"/>
              <a:gd name="connsiteY39" fmla="*/ 205363 h 314332"/>
              <a:gd name="connsiteX40" fmla="*/ 66883 w 328303"/>
              <a:gd name="connsiteY40" fmla="*/ 217413 h 314332"/>
              <a:gd name="connsiteX41" fmla="*/ 54834 w 328303"/>
              <a:gd name="connsiteY41" fmla="*/ 224398 h 314332"/>
              <a:gd name="connsiteX42" fmla="*/ 47849 w 328303"/>
              <a:gd name="connsiteY42" fmla="*/ 212348 h 314332"/>
              <a:gd name="connsiteX43" fmla="*/ 247624 w 328303"/>
              <a:gd name="connsiteY43" fmla="*/ 217413 h 314332"/>
              <a:gd name="connsiteX44" fmla="*/ 254609 w 328303"/>
              <a:gd name="connsiteY44" fmla="*/ 205363 h 314332"/>
              <a:gd name="connsiteX45" fmla="*/ 266659 w 328303"/>
              <a:gd name="connsiteY45" fmla="*/ 212348 h 314332"/>
              <a:gd name="connsiteX46" fmla="*/ 259673 w 328303"/>
              <a:gd name="connsiteY46" fmla="*/ 224398 h 314332"/>
              <a:gd name="connsiteX47" fmla="*/ 247624 w 328303"/>
              <a:gd name="connsiteY47" fmla="*/ 217413 h 314332"/>
              <a:gd name="connsiteX48" fmla="*/ 205189 w 328303"/>
              <a:gd name="connsiteY48" fmla="*/ 60072 h 314332"/>
              <a:gd name="connsiteX49" fmla="*/ 212174 w 328303"/>
              <a:gd name="connsiteY49" fmla="*/ 48023 h 314332"/>
              <a:gd name="connsiteX50" fmla="*/ 224224 w 328303"/>
              <a:gd name="connsiteY50" fmla="*/ 55008 h 314332"/>
              <a:gd name="connsiteX51" fmla="*/ 217239 w 328303"/>
              <a:gd name="connsiteY51" fmla="*/ 67057 h 314332"/>
              <a:gd name="connsiteX52" fmla="*/ 205189 w 328303"/>
              <a:gd name="connsiteY52" fmla="*/ 60072 h 314332"/>
              <a:gd name="connsiteX53" fmla="*/ 47849 w 328303"/>
              <a:gd name="connsiteY53" fmla="*/ 102332 h 314332"/>
              <a:gd name="connsiteX54" fmla="*/ 54834 w 328303"/>
              <a:gd name="connsiteY54" fmla="*/ 90283 h 314332"/>
              <a:gd name="connsiteX55" fmla="*/ 66883 w 328303"/>
              <a:gd name="connsiteY55" fmla="*/ 97268 h 314332"/>
              <a:gd name="connsiteX56" fmla="*/ 59898 w 328303"/>
              <a:gd name="connsiteY56" fmla="*/ 109317 h 314332"/>
              <a:gd name="connsiteX57" fmla="*/ 47849 w 328303"/>
              <a:gd name="connsiteY57" fmla="*/ 102332 h 314332"/>
              <a:gd name="connsiteX58" fmla="*/ 89934 w 328303"/>
              <a:gd name="connsiteY58" fmla="*/ 259673 h 314332"/>
              <a:gd name="connsiteX59" fmla="*/ 96919 w 328303"/>
              <a:gd name="connsiteY59" fmla="*/ 247623 h 314332"/>
              <a:gd name="connsiteX60" fmla="*/ 108969 w 328303"/>
              <a:gd name="connsiteY60" fmla="*/ 254608 h 314332"/>
              <a:gd name="connsiteX61" fmla="*/ 101984 w 328303"/>
              <a:gd name="connsiteY61" fmla="*/ 266658 h 314332"/>
              <a:gd name="connsiteX62" fmla="*/ 89934 w 328303"/>
              <a:gd name="connsiteY62" fmla="*/ 259673 h 314332"/>
              <a:gd name="connsiteX63" fmla="*/ 157166 w 328303"/>
              <a:gd name="connsiteY63" fmla="*/ 10652 h 314332"/>
              <a:gd name="connsiteX64" fmla="*/ 10478 w 328303"/>
              <a:gd name="connsiteY64" fmla="*/ 157340 h 314332"/>
              <a:gd name="connsiteX65" fmla="*/ 157166 w 328303"/>
              <a:gd name="connsiteY65" fmla="*/ 304028 h 314332"/>
              <a:gd name="connsiteX66" fmla="*/ 303854 w 328303"/>
              <a:gd name="connsiteY66" fmla="*/ 157340 h 314332"/>
              <a:gd name="connsiteX67" fmla="*/ 303854 w 328303"/>
              <a:gd name="connsiteY67" fmla="*/ 157340 h 314332"/>
              <a:gd name="connsiteX68" fmla="*/ 157166 w 328303"/>
              <a:gd name="connsiteY68" fmla="*/ 10652 h 314332"/>
              <a:gd name="connsiteX69" fmla="*/ 157166 w 328303"/>
              <a:gd name="connsiteY69" fmla="*/ 289884 h 314332"/>
              <a:gd name="connsiteX70" fmla="*/ 24448 w 328303"/>
              <a:gd name="connsiteY70" fmla="*/ 157166 h 314332"/>
              <a:gd name="connsiteX71" fmla="*/ 157166 w 328303"/>
              <a:gd name="connsiteY71" fmla="*/ 24448 h 314332"/>
              <a:gd name="connsiteX72" fmla="*/ 289884 w 328303"/>
              <a:gd name="connsiteY72" fmla="*/ 157166 h 314332"/>
              <a:gd name="connsiteX73" fmla="*/ 289884 w 328303"/>
              <a:gd name="connsiteY73" fmla="*/ 157166 h 314332"/>
              <a:gd name="connsiteX74" fmla="*/ 157166 w 328303"/>
              <a:gd name="connsiteY74" fmla="*/ 289884 h 314332"/>
              <a:gd name="connsiteX75" fmla="*/ 216540 w 328303"/>
              <a:gd name="connsiteY75" fmla="*/ 136036 h 314332"/>
              <a:gd name="connsiteX76" fmla="*/ 188599 w 328303"/>
              <a:gd name="connsiteY76" fmla="*/ 136036 h 314332"/>
              <a:gd name="connsiteX77" fmla="*/ 188599 w 328303"/>
              <a:gd name="connsiteY77" fmla="*/ 150006 h 314332"/>
              <a:gd name="connsiteX78" fmla="*/ 216540 w 328303"/>
              <a:gd name="connsiteY78" fmla="*/ 150006 h 314332"/>
              <a:gd name="connsiteX79" fmla="*/ 223525 w 328303"/>
              <a:gd name="connsiteY79" fmla="*/ 156991 h 314332"/>
              <a:gd name="connsiteX80" fmla="*/ 216540 w 328303"/>
              <a:gd name="connsiteY80" fmla="*/ 163976 h 314332"/>
              <a:gd name="connsiteX81" fmla="*/ 176899 w 328303"/>
              <a:gd name="connsiteY81" fmla="*/ 163976 h 314332"/>
              <a:gd name="connsiteX82" fmla="*/ 178122 w 328303"/>
              <a:gd name="connsiteY82" fmla="*/ 157166 h 314332"/>
              <a:gd name="connsiteX83" fmla="*/ 178122 w 328303"/>
              <a:gd name="connsiteY83" fmla="*/ 55881 h 314332"/>
              <a:gd name="connsiteX84" fmla="*/ 157166 w 328303"/>
              <a:gd name="connsiteY84" fmla="*/ 34925 h 314332"/>
              <a:gd name="connsiteX85" fmla="*/ 136211 w 328303"/>
              <a:gd name="connsiteY85" fmla="*/ 55881 h 314332"/>
              <a:gd name="connsiteX86" fmla="*/ 136211 w 328303"/>
              <a:gd name="connsiteY86" fmla="*/ 157166 h 314332"/>
              <a:gd name="connsiteX87" fmla="*/ 157166 w 328303"/>
              <a:gd name="connsiteY87" fmla="*/ 177946 h 314332"/>
              <a:gd name="connsiteX88" fmla="*/ 216540 w 328303"/>
              <a:gd name="connsiteY88" fmla="*/ 177946 h 314332"/>
              <a:gd name="connsiteX89" fmla="*/ 237496 w 328303"/>
              <a:gd name="connsiteY89" fmla="*/ 156991 h 314332"/>
              <a:gd name="connsiteX90" fmla="*/ 216540 w 328303"/>
              <a:gd name="connsiteY90" fmla="*/ 136036 h 314332"/>
              <a:gd name="connsiteX91" fmla="*/ 150181 w 328303"/>
              <a:gd name="connsiteY91" fmla="*/ 157166 h 314332"/>
              <a:gd name="connsiteX92" fmla="*/ 150181 w 328303"/>
              <a:gd name="connsiteY92" fmla="*/ 55881 h 314332"/>
              <a:gd name="connsiteX93" fmla="*/ 157166 w 328303"/>
              <a:gd name="connsiteY93" fmla="*/ 48896 h 314332"/>
              <a:gd name="connsiteX94" fmla="*/ 164151 w 328303"/>
              <a:gd name="connsiteY94" fmla="*/ 55881 h 314332"/>
              <a:gd name="connsiteX95" fmla="*/ 164151 w 328303"/>
              <a:gd name="connsiteY95" fmla="*/ 157166 h 314332"/>
              <a:gd name="connsiteX96" fmla="*/ 157166 w 328303"/>
              <a:gd name="connsiteY96" fmla="*/ 164151 h 314332"/>
              <a:gd name="connsiteX97" fmla="*/ 150181 w 328303"/>
              <a:gd name="connsiteY97" fmla="*/ 157166 h 314332"/>
              <a:gd name="connsiteX0" fmla="*/ 328303 w 328303"/>
              <a:gd name="connsiteY0" fmla="*/ 161708 h 323068"/>
              <a:gd name="connsiteX1" fmla="*/ 328303 w 328303"/>
              <a:gd name="connsiteY1" fmla="*/ 161708 h 323068"/>
              <a:gd name="connsiteX2" fmla="*/ 328303 w 328303"/>
              <a:gd name="connsiteY2" fmla="*/ 161708 h 323068"/>
              <a:gd name="connsiteX3" fmla="*/ 157166 w 328303"/>
              <a:gd name="connsiteY3" fmla="*/ 318700 h 323068"/>
              <a:gd name="connsiteX4" fmla="*/ 0 w 328303"/>
              <a:gd name="connsiteY4" fmla="*/ 161534 h 323068"/>
              <a:gd name="connsiteX5" fmla="*/ 157166 w 328303"/>
              <a:gd name="connsiteY5" fmla="*/ 4368 h 323068"/>
              <a:gd name="connsiteX6" fmla="*/ 157166 w 328303"/>
              <a:gd name="connsiteY6" fmla="*/ 318700 h 323068"/>
              <a:gd name="connsiteX7" fmla="*/ 150181 w 328303"/>
              <a:gd name="connsiteY7" fmla="*/ 269629 h 323068"/>
              <a:gd name="connsiteX8" fmla="*/ 164151 w 328303"/>
              <a:gd name="connsiteY8" fmla="*/ 269629 h 323068"/>
              <a:gd name="connsiteX9" fmla="*/ 164151 w 328303"/>
              <a:gd name="connsiteY9" fmla="*/ 283599 h 323068"/>
              <a:gd name="connsiteX10" fmla="*/ 150181 w 328303"/>
              <a:gd name="connsiteY10" fmla="*/ 283599 h 323068"/>
              <a:gd name="connsiteX11" fmla="*/ 150181 w 328303"/>
              <a:gd name="connsiteY11" fmla="*/ 269629 h 323068"/>
              <a:gd name="connsiteX12" fmla="*/ 265436 w 328303"/>
              <a:gd name="connsiteY12" fmla="*/ 154548 h 323068"/>
              <a:gd name="connsiteX13" fmla="*/ 279406 w 328303"/>
              <a:gd name="connsiteY13" fmla="*/ 154548 h 323068"/>
              <a:gd name="connsiteX14" fmla="*/ 279406 w 328303"/>
              <a:gd name="connsiteY14" fmla="*/ 168519 h 323068"/>
              <a:gd name="connsiteX15" fmla="*/ 265436 w 328303"/>
              <a:gd name="connsiteY15" fmla="*/ 168519 h 323068"/>
              <a:gd name="connsiteX16" fmla="*/ 265436 w 328303"/>
              <a:gd name="connsiteY16" fmla="*/ 154548 h 323068"/>
              <a:gd name="connsiteX17" fmla="*/ 34926 w 328303"/>
              <a:gd name="connsiteY17" fmla="*/ 154548 h 323068"/>
              <a:gd name="connsiteX18" fmla="*/ 48896 w 328303"/>
              <a:gd name="connsiteY18" fmla="*/ 154548 h 323068"/>
              <a:gd name="connsiteX19" fmla="*/ 48896 w 328303"/>
              <a:gd name="connsiteY19" fmla="*/ 168519 h 323068"/>
              <a:gd name="connsiteX20" fmla="*/ 34926 w 328303"/>
              <a:gd name="connsiteY20" fmla="*/ 168519 h 323068"/>
              <a:gd name="connsiteX21" fmla="*/ 34926 w 328303"/>
              <a:gd name="connsiteY21" fmla="*/ 154548 h 323068"/>
              <a:gd name="connsiteX22" fmla="*/ 205189 w 328303"/>
              <a:gd name="connsiteY22" fmla="*/ 258802 h 323068"/>
              <a:gd name="connsiteX23" fmla="*/ 217239 w 328303"/>
              <a:gd name="connsiteY23" fmla="*/ 251817 h 323068"/>
              <a:gd name="connsiteX24" fmla="*/ 224224 w 328303"/>
              <a:gd name="connsiteY24" fmla="*/ 263866 h 323068"/>
              <a:gd name="connsiteX25" fmla="*/ 212174 w 328303"/>
              <a:gd name="connsiteY25" fmla="*/ 270851 h 323068"/>
              <a:gd name="connsiteX26" fmla="*/ 205189 w 328303"/>
              <a:gd name="connsiteY26" fmla="*/ 258802 h 323068"/>
              <a:gd name="connsiteX27" fmla="*/ 247449 w 328303"/>
              <a:gd name="connsiteY27" fmla="*/ 101287 h 323068"/>
              <a:gd name="connsiteX28" fmla="*/ 259499 w 328303"/>
              <a:gd name="connsiteY28" fmla="*/ 94302 h 323068"/>
              <a:gd name="connsiteX29" fmla="*/ 266484 w 328303"/>
              <a:gd name="connsiteY29" fmla="*/ 106351 h 323068"/>
              <a:gd name="connsiteX30" fmla="*/ 254435 w 328303"/>
              <a:gd name="connsiteY30" fmla="*/ 113336 h 323068"/>
              <a:gd name="connsiteX31" fmla="*/ 247449 w 328303"/>
              <a:gd name="connsiteY31" fmla="*/ 101287 h 323068"/>
              <a:gd name="connsiteX32" fmla="*/ 89934 w 328303"/>
              <a:gd name="connsiteY32" fmla="*/ 59201 h 323068"/>
              <a:gd name="connsiteX33" fmla="*/ 101984 w 328303"/>
              <a:gd name="connsiteY33" fmla="*/ 52216 h 323068"/>
              <a:gd name="connsiteX34" fmla="*/ 108969 w 328303"/>
              <a:gd name="connsiteY34" fmla="*/ 64265 h 323068"/>
              <a:gd name="connsiteX35" fmla="*/ 96919 w 328303"/>
              <a:gd name="connsiteY35" fmla="*/ 71251 h 323068"/>
              <a:gd name="connsiteX36" fmla="*/ 89934 w 328303"/>
              <a:gd name="connsiteY36" fmla="*/ 59201 h 323068"/>
              <a:gd name="connsiteX37" fmla="*/ 47849 w 328303"/>
              <a:gd name="connsiteY37" fmla="*/ 216716 h 323068"/>
              <a:gd name="connsiteX38" fmla="*/ 59898 w 328303"/>
              <a:gd name="connsiteY38" fmla="*/ 209731 h 323068"/>
              <a:gd name="connsiteX39" fmla="*/ 66883 w 328303"/>
              <a:gd name="connsiteY39" fmla="*/ 221781 h 323068"/>
              <a:gd name="connsiteX40" fmla="*/ 54834 w 328303"/>
              <a:gd name="connsiteY40" fmla="*/ 228766 h 323068"/>
              <a:gd name="connsiteX41" fmla="*/ 47849 w 328303"/>
              <a:gd name="connsiteY41" fmla="*/ 216716 h 323068"/>
              <a:gd name="connsiteX42" fmla="*/ 247624 w 328303"/>
              <a:gd name="connsiteY42" fmla="*/ 221781 h 323068"/>
              <a:gd name="connsiteX43" fmla="*/ 254609 w 328303"/>
              <a:gd name="connsiteY43" fmla="*/ 209731 h 323068"/>
              <a:gd name="connsiteX44" fmla="*/ 266659 w 328303"/>
              <a:gd name="connsiteY44" fmla="*/ 216716 h 323068"/>
              <a:gd name="connsiteX45" fmla="*/ 259673 w 328303"/>
              <a:gd name="connsiteY45" fmla="*/ 228766 h 323068"/>
              <a:gd name="connsiteX46" fmla="*/ 247624 w 328303"/>
              <a:gd name="connsiteY46" fmla="*/ 221781 h 323068"/>
              <a:gd name="connsiteX47" fmla="*/ 205189 w 328303"/>
              <a:gd name="connsiteY47" fmla="*/ 64440 h 323068"/>
              <a:gd name="connsiteX48" fmla="*/ 212174 w 328303"/>
              <a:gd name="connsiteY48" fmla="*/ 52391 h 323068"/>
              <a:gd name="connsiteX49" fmla="*/ 224224 w 328303"/>
              <a:gd name="connsiteY49" fmla="*/ 59376 h 323068"/>
              <a:gd name="connsiteX50" fmla="*/ 217239 w 328303"/>
              <a:gd name="connsiteY50" fmla="*/ 71425 h 323068"/>
              <a:gd name="connsiteX51" fmla="*/ 205189 w 328303"/>
              <a:gd name="connsiteY51" fmla="*/ 64440 h 323068"/>
              <a:gd name="connsiteX52" fmla="*/ 47849 w 328303"/>
              <a:gd name="connsiteY52" fmla="*/ 106700 h 323068"/>
              <a:gd name="connsiteX53" fmla="*/ 54834 w 328303"/>
              <a:gd name="connsiteY53" fmla="*/ 94651 h 323068"/>
              <a:gd name="connsiteX54" fmla="*/ 66883 w 328303"/>
              <a:gd name="connsiteY54" fmla="*/ 101636 h 323068"/>
              <a:gd name="connsiteX55" fmla="*/ 59898 w 328303"/>
              <a:gd name="connsiteY55" fmla="*/ 113685 h 323068"/>
              <a:gd name="connsiteX56" fmla="*/ 47849 w 328303"/>
              <a:gd name="connsiteY56" fmla="*/ 106700 h 323068"/>
              <a:gd name="connsiteX57" fmla="*/ 89934 w 328303"/>
              <a:gd name="connsiteY57" fmla="*/ 264041 h 323068"/>
              <a:gd name="connsiteX58" fmla="*/ 96919 w 328303"/>
              <a:gd name="connsiteY58" fmla="*/ 251991 h 323068"/>
              <a:gd name="connsiteX59" fmla="*/ 108969 w 328303"/>
              <a:gd name="connsiteY59" fmla="*/ 258976 h 323068"/>
              <a:gd name="connsiteX60" fmla="*/ 101984 w 328303"/>
              <a:gd name="connsiteY60" fmla="*/ 271026 h 323068"/>
              <a:gd name="connsiteX61" fmla="*/ 89934 w 328303"/>
              <a:gd name="connsiteY61" fmla="*/ 264041 h 323068"/>
              <a:gd name="connsiteX62" fmla="*/ 157166 w 328303"/>
              <a:gd name="connsiteY62" fmla="*/ 15020 h 323068"/>
              <a:gd name="connsiteX63" fmla="*/ 10478 w 328303"/>
              <a:gd name="connsiteY63" fmla="*/ 161708 h 323068"/>
              <a:gd name="connsiteX64" fmla="*/ 157166 w 328303"/>
              <a:gd name="connsiteY64" fmla="*/ 308396 h 323068"/>
              <a:gd name="connsiteX65" fmla="*/ 303854 w 328303"/>
              <a:gd name="connsiteY65" fmla="*/ 161708 h 323068"/>
              <a:gd name="connsiteX66" fmla="*/ 303854 w 328303"/>
              <a:gd name="connsiteY66" fmla="*/ 161708 h 323068"/>
              <a:gd name="connsiteX67" fmla="*/ 157166 w 328303"/>
              <a:gd name="connsiteY67" fmla="*/ 15020 h 323068"/>
              <a:gd name="connsiteX68" fmla="*/ 157166 w 328303"/>
              <a:gd name="connsiteY68" fmla="*/ 294252 h 323068"/>
              <a:gd name="connsiteX69" fmla="*/ 24448 w 328303"/>
              <a:gd name="connsiteY69" fmla="*/ 161534 h 323068"/>
              <a:gd name="connsiteX70" fmla="*/ 157166 w 328303"/>
              <a:gd name="connsiteY70" fmla="*/ 28816 h 323068"/>
              <a:gd name="connsiteX71" fmla="*/ 289884 w 328303"/>
              <a:gd name="connsiteY71" fmla="*/ 161534 h 323068"/>
              <a:gd name="connsiteX72" fmla="*/ 289884 w 328303"/>
              <a:gd name="connsiteY72" fmla="*/ 161534 h 323068"/>
              <a:gd name="connsiteX73" fmla="*/ 157166 w 328303"/>
              <a:gd name="connsiteY73" fmla="*/ 294252 h 323068"/>
              <a:gd name="connsiteX74" fmla="*/ 216540 w 328303"/>
              <a:gd name="connsiteY74" fmla="*/ 140404 h 323068"/>
              <a:gd name="connsiteX75" fmla="*/ 188599 w 328303"/>
              <a:gd name="connsiteY75" fmla="*/ 140404 h 323068"/>
              <a:gd name="connsiteX76" fmla="*/ 188599 w 328303"/>
              <a:gd name="connsiteY76" fmla="*/ 154374 h 323068"/>
              <a:gd name="connsiteX77" fmla="*/ 216540 w 328303"/>
              <a:gd name="connsiteY77" fmla="*/ 154374 h 323068"/>
              <a:gd name="connsiteX78" fmla="*/ 223525 w 328303"/>
              <a:gd name="connsiteY78" fmla="*/ 161359 h 323068"/>
              <a:gd name="connsiteX79" fmla="*/ 216540 w 328303"/>
              <a:gd name="connsiteY79" fmla="*/ 168344 h 323068"/>
              <a:gd name="connsiteX80" fmla="*/ 176899 w 328303"/>
              <a:gd name="connsiteY80" fmla="*/ 168344 h 323068"/>
              <a:gd name="connsiteX81" fmla="*/ 178122 w 328303"/>
              <a:gd name="connsiteY81" fmla="*/ 161534 h 323068"/>
              <a:gd name="connsiteX82" fmla="*/ 178122 w 328303"/>
              <a:gd name="connsiteY82" fmla="*/ 60249 h 323068"/>
              <a:gd name="connsiteX83" fmla="*/ 157166 w 328303"/>
              <a:gd name="connsiteY83" fmla="*/ 39293 h 323068"/>
              <a:gd name="connsiteX84" fmla="*/ 136211 w 328303"/>
              <a:gd name="connsiteY84" fmla="*/ 60249 h 323068"/>
              <a:gd name="connsiteX85" fmla="*/ 136211 w 328303"/>
              <a:gd name="connsiteY85" fmla="*/ 161534 h 323068"/>
              <a:gd name="connsiteX86" fmla="*/ 157166 w 328303"/>
              <a:gd name="connsiteY86" fmla="*/ 182314 h 323068"/>
              <a:gd name="connsiteX87" fmla="*/ 216540 w 328303"/>
              <a:gd name="connsiteY87" fmla="*/ 182314 h 323068"/>
              <a:gd name="connsiteX88" fmla="*/ 237496 w 328303"/>
              <a:gd name="connsiteY88" fmla="*/ 161359 h 323068"/>
              <a:gd name="connsiteX89" fmla="*/ 216540 w 328303"/>
              <a:gd name="connsiteY89" fmla="*/ 140404 h 323068"/>
              <a:gd name="connsiteX90" fmla="*/ 150181 w 328303"/>
              <a:gd name="connsiteY90" fmla="*/ 161534 h 323068"/>
              <a:gd name="connsiteX91" fmla="*/ 150181 w 328303"/>
              <a:gd name="connsiteY91" fmla="*/ 60249 h 323068"/>
              <a:gd name="connsiteX92" fmla="*/ 157166 w 328303"/>
              <a:gd name="connsiteY92" fmla="*/ 53264 h 323068"/>
              <a:gd name="connsiteX93" fmla="*/ 164151 w 328303"/>
              <a:gd name="connsiteY93" fmla="*/ 60249 h 323068"/>
              <a:gd name="connsiteX94" fmla="*/ 164151 w 328303"/>
              <a:gd name="connsiteY94" fmla="*/ 161534 h 323068"/>
              <a:gd name="connsiteX95" fmla="*/ 157166 w 328303"/>
              <a:gd name="connsiteY95" fmla="*/ 168519 h 323068"/>
              <a:gd name="connsiteX96" fmla="*/ 150181 w 328303"/>
              <a:gd name="connsiteY96" fmla="*/ 161534 h 323068"/>
              <a:gd name="connsiteX0" fmla="*/ 328303 w 328303"/>
              <a:gd name="connsiteY0" fmla="*/ 157340 h 304028"/>
              <a:gd name="connsiteX1" fmla="*/ 328303 w 328303"/>
              <a:gd name="connsiteY1" fmla="*/ 157340 h 304028"/>
              <a:gd name="connsiteX2" fmla="*/ 328303 w 328303"/>
              <a:gd name="connsiteY2" fmla="*/ 157340 h 304028"/>
              <a:gd name="connsiteX3" fmla="*/ 157166 w 328303"/>
              <a:gd name="connsiteY3" fmla="*/ 0 h 304028"/>
              <a:gd name="connsiteX4" fmla="*/ 0 w 328303"/>
              <a:gd name="connsiteY4" fmla="*/ 157166 h 304028"/>
              <a:gd name="connsiteX5" fmla="*/ 157166 w 328303"/>
              <a:gd name="connsiteY5" fmla="*/ 0 h 304028"/>
              <a:gd name="connsiteX6" fmla="*/ 150181 w 328303"/>
              <a:gd name="connsiteY6" fmla="*/ 265261 h 304028"/>
              <a:gd name="connsiteX7" fmla="*/ 164151 w 328303"/>
              <a:gd name="connsiteY7" fmla="*/ 265261 h 304028"/>
              <a:gd name="connsiteX8" fmla="*/ 164151 w 328303"/>
              <a:gd name="connsiteY8" fmla="*/ 279231 h 304028"/>
              <a:gd name="connsiteX9" fmla="*/ 150181 w 328303"/>
              <a:gd name="connsiteY9" fmla="*/ 279231 h 304028"/>
              <a:gd name="connsiteX10" fmla="*/ 150181 w 328303"/>
              <a:gd name="connsiteY10" fmla="*/ 265261 h 304028"/>
              <a:gd name="connsiteX11" fmla="*/ 265436 w 328303"/>
              <a:gd name="connsiteY11" fmla="*/ 150180 h 304028"/>
              <a:gd name="connsiteX12" fmla="*/ 279406 w 328303"/>
              <a:gd name="connsiteY12" fmla="*/ 150180 h 304028"/>
              <a:gd name="connsiteX13" fmla="*/ 279406 w 328303"/>
              <a:gd name="connsiteY13" fmla="*/ 164151 h 304028"/>
              <a:gd name="connsiteX14" fmla="*/ 265436 w 328303"/>
              <a:gd name="connsiteY14" fmla="*/ 164151 h 304028"/>
              <a:gd name="connsiteX15" fmla="*/ 265436 w 328303"/>
              <a:gd name="connsiteY15" fmla="*/ 150180 h 304028"/>
              <a:gd name="connsiteX16" fmla="*/ 34926 w 328303"/>
              <a:gd name="connsiteY16" fmla="*/ 150180 h 304028"/>
              <a:gd name="connsiteX17" fmla="*/ 48896 w 328303"/>
              <a:gd name="connsiteY17" fmla="*/ 150180 h 304028"/>
              <a:gd name="connsiteX18" fmla="*/ 48896 w 328303"/>
              <a:gd name="connsiteY18" fmla="*/ 164151 h 304028"/>
              <a:gd name="connsiteX19" fmla="*/ 34926 w 328303"/>
              <a:gd name="connsiteY19" fmla="*/ 164151 h 304028"/>
              <a:gd name="connsiteX20" fmla="*/ 34926 w 328303"/>
              <a:gd name="connsiteY20" fmla="*/ 150180 h 304028"/>
              <a:gd name="connsiteX21" fmla="*/ 205189 w 328303"/>
              <a:gd name="connsiteY21" fmla="*/ 254434 h 304028"/>
              <a:gd name="connsiteX22" fmla="*/ 217239 w 328303"/>
              <a:gd name="connsiteY22" fmla="*/ 247449 h 304028"/>
              <a:gd name="connsiteX23" fmla="*/ 224224 w 328303"/>
              <a:gd name="connsiteY23" fmla="*/ 259498 h 304028"/>
              <a:gd name="connsiteX24" fmla="*/ 212174 w 328303"/>
              <a:gd name="connsiteY24" fmla="*/ 266483 h 304028"/>
              <a:gd name="connsiteX25" fmla="*/ 205189 w 328303"/>
              <a:gd name="connsiteY25" fmla="*/ 254434 h 304028"/>
              <a:gd name="connsiteX26" fmla="*/ 247449 w 328303"/>
              <a:gd name="connsiteY26" fmla="*/ 96919 h 304028"/>
              <a:gd name="connsiteX27" fmla="*/ 259499 w 328303"/>
              <a:gd name="connsiteY27" fmla="*/ 89934 h 304028"/>
              <a:gd name="connsiteX28" fmla="*/ 266484 w 328303"/>
              <a:gd name="connsiteY28" fmla="*/ 101983 h 304028"/>
              <a:gd name="connsiteX29" fmla="*/ 254435 w 328303"/>
              <a:gd name="connsiteY29" fmla="*/ 108968 h 304028"/>
              <a:gd name="connsiteX30" fmla="*/ 247449 w 328303"/>
              <a:gd name="connsiteY30" fmla="*/ 96919 h 304028"/>
              <a:gd name="connsiteX31" fmla="*/ 89934 w 328303"/>
              <a:gd name="connsiteY31" fmla="*/ 54833 h 304028"/>
              <a:gd name="connsiteX32" fmla="*/ 101984 w 328303"/>
              <a:gd name="connsiteY32" fmla="*/ 47848 h 304028"/>
              <a:gd name="connsiteX33" fmla="*/ 108969 w 328303"/>
              <a:gd name="connsiteY33" fmla="*/ 59897 h 304028"/>
              <a:gd name="connsiteX34" fmla="*/ 96919 w 328303"/>
              <a:gd name="connsiteY34" fmla="*/ 66883 h 304028"/>
              <a:gd name="connsiteX35" fmla="*/ 89934 w 328303"/>
              <a:gd name="connsiteY35" fmla="*/ 54833 h 304028"/>
              <a:gd name="connsiteX36" fmla="*/ 47849 w 328303"/>
              <a:gd name="connsiteY36" fmla="*/ 212348 h 304028"/>
              <a:gd name="connsiteX37" fmla="*/ 59898 w 328303"/>
              <a:gd name="connsiteY37" fmla="*/ 205363 h 304028"/>
              <a:gd name="connsiteX38" fmla="*/ 66883 w 328303"/>
              <a:gd name="connsiteY38" fmla="*/ 217413 h 304028"/>
              <a:gd name="connsiteX39" fmla="*/ 54834 w 328303"/>
              <a:gd name="connsiteY39" fmla="*/ 224398 h 304028"/>
              <a:gd name="connsiteX40" fmla="*/ 47849 w 328303"/>
              <a:gd name="connsiteY40" fmla="*/ 212348 h 304028"/>
              <a:gd name="connsiteX41" fmla="*/ 247624 w 328303"/>
              <a:gd name="connsiteY41" fmla="*/ 217413 h 304028"/>
              <a:gd name="connsiteX42" fmla="*/ 254609 w 328303"/>
              <a:gd name="connsiteY42" fmla="*/ 205363 h 304028"/>
              <a:gd name="connsiteX43" fmla="*/ 266659 w 328303"/>
              <a:gd name="connsiteY43" fmla="*/ 212348 h 304028"/>
              <a:gd name="connsiteX44" fmla="*/ 259673 w 328303"/>
              <a:gd name="connsiteY44" fmla="*/ 224398 h 304028"/>
              <a:gd name="connsiteX45" fmla="*/ 247624 w 328303"/>
              <a:gd name="connsiteY45" fmla="*/ 217413 h 304028"/>
              <a:gd name="connsiteX46" fmla="*/ 205189 w 328303"/>
              <a:gd name="connsiteY46" fmla="*/ 60072 h 304028"/>
              <a:gd name="connsiteX47" fmla="*/ 212174 w 328303"/>
              <a:gd name="connsiteY47" fmla="*/ 48023 h 304028"/>
              <a:gd name="connsiteX48" fmla="*/ 224224 w 328303"/>
              <a:gd name="connsiteY48" fmla="*/ 55008 h 304028"/>
              <a:gd name="connsiteX49" fmla="*/ 217239 w 328303"/>
              <a:gd name="connsiteY49" fmla="*/ 67057 h 304028"/>
              <a:gd name="connsiteX50" fmla="*/ 205189 w 328303"/>
              <a:gd name="connsiteY50" fmla="*/ 60072 h 304028"/>
              <a:gd name="connsiteX51" fmla="*/ 47849 w 328303"/>
              <a:gd name="connsiteY51" fmla="*/ 102332 h 304028"/>
              <a:gd name="connsiteX52" fmla="*/ 54834 w 328303"/>
              <a:gd name="connsiteY52" fmla="*/ 90283 h 304028"/>
              <a:gd name="connsiteX53" fmla="*/ 66883 w 328303"/>
              <a:gd name="connsiteY53" fmla="*/ 97268 h 304028"/>
              <a:gd name="connsiteX54" fmla="*/ 59898 w 328303"/>
              <a:gd name="connsiteY54" fmla="*/ 109317 h 304028"/>
              <a:gd name="connsiteX55" fmla="*/ 47849 w 328303"/>
              <a:gd name="connsiteY55" fmla="*/ 102332 h 304028"/>
              <a:gd name="connsiteX56" fmla="*/ 89934 w 328303"/>
              <a:gd name="connsiteY56" fmla="*/ 259673 h 304028"/>
              <a:gd name="connsiteX57" fmla="*/ 96919 w 328303"/>
              <a:gd name="connsiteY57" fmla="*/ 247623 h 304028"/>
              <a:gd name="connsiteX58" fmla="*/ 108969 w 328303"/>
              <a:gd name="connsiteY58" fmla="*/ 254608 h 304028"/>
              <a:gd name="connsiteX59" fmla="*/ 101984 w 328303"/>
              <a:gd name="connsiteY59" fmla="*/ 266658 h 304028"/>
              <a:gd name="connsiteX60" fmla="*/ 89934 w 328303"/>
              <a:gd name="connsiteY60" fmla="*/ 259673 h 304028"/>
              <a:gd name="connsiteX61" fmla="*/ 157166 w 328303"/>
              <a:gd name="connsiteY61" fmla="*/ 10652 h 304028"/>
              <a:gd name="connsiteX62" fmla="*/ 10478 w 328303"/>
              <a:gd name="connsiteY62" fmla="*/ 157340 h 304028"/>
              <a:gd name="connsiteX63" fmla="*/ 157166 w 328303"/>
              <a:gd name="connsiteY63" fmla="*/ 304028 h 304028"/>
              <a:gd name="connsiteX64" fmla="*/ 303854 w 328303"/>
              <a:gd name="connsiteY64" fmla="*/ 157340 h 304028"/>
              <a:gd name="connsiteX65" fmla="*/ 303854 w 328303"/>
              <a:gd name="connsiteY65" fmla="*/ 157340 h 304028"/>
              <a:gd name="connsiteX66" fmla="*/ 157166 w 328303"/>
              <a:gd name="connsiteY66" fmla="*/ 10652 h 304028"/>
              <a:gd name="connsiteX67" fmla="*/ 157166 w 328303"/>
              <a:gd name="connsiteY67" fmla="*/ 289884 h 304028"/>
              <a:gd name="connsiteX68" fmla="*/ 24448 w 328303"/>
              <a:gd name="connsiteY68" fmla="*/ 157166 h 304028"/>
              <a:gd name="connsiteX69" fmla="*/ 157166 w 328303"/>
              <a:gd name="connsiteY69" fmla="*/ 24448 h 304028"/>
              <a:gd name="connsiteX70" fmla="*/ 289884 w 328303"/>
              <a:gd name="connsiteY70" fmla="*/ 157166 h 304028"/>
              <a:gd name="connsiteX71" fmla="*/ 289884 w 328303"/>
              <a:gd name="connsiteY71" fmla="*/ 157166 h 304028"/>
              <a:gd name="connsiteX72" fmla="*/ 157166 w 328303"/>
              <a:gd name="connsiteY72" fmla="*/ 289884 h 304028"/>
              <a:gd name="connsiteX73" fmla="*/ 216540 w 328303"/>
              <a:gd name="connsiteY73" fmla="*/ 136036 h 304028"/>
              <a:gd name="connsiteX74" fmla="*/ 188599 w 328303"/>
              <a:gd name="connsiteY74" fmla="*/ 136036 h 304028"/>
              <a:gd name="connsiteX75" fmla="*/ 188599 w 328303"/>
              <a:gd name="connsiteY75" fmla="*/ 150006 h 304028"/>
              <a:gd name="connsiteX76" fmla="*/ 216540 w 328303"/>
              <a:gd name="connsiteY76" fmla="*/ 150006 h 304028"/>
              <a:gd name="connsiteX77" fmla="*/ 223525 w 328303"/>
              <a:gd name="connsiteY77" fmla="*/ 156991 h 304028"/>
              <a:gd name="connsiteX78" fmla="*/ 216540 w 328303"/>
              <a:gd name="connsiteY78" fmla="*/ 163976 h 304028"/>
              <a:gd name="connsiteX79" fmla="*/ 176899 w 328303"/>
              <a:gd name="connsiteY79" fmla="*/ 163976 h 304028"/>
              <a:gd name="connsiteX80" fmla="*/ 178122 w 328303"/>
              <a:gd name="connsiteY80" fmla="*/ 157166 h 304028"/>
              <a:gd name="connsiteX81" fmla="*/ 178122 w 328303"/>
              <a:gd name="connsiteY81" fmla="*/ 55881 h 304028"/>
              <a:gd name="connsiteX82" fmla="*/ 157166 w 328303"/>
              <a:gd name="connsiteY82" fmla="*/ 34925 h 304028"/>
              <a:gd name="connsiteX83" fmla="*/ 136211 w 328303"/>
              <a:gd name="connsiteY83" fmla="*/ 55881 h 304028"/>
              <a:gd name="connsiteX84" fmla="*/ 136211 w 328303"/>
              <a:gd name="connsiteY84" fmla="*/ 157166 h 304028"/>
              <a:gd name="connsiteX85" fmla="*/ 157166 w 328303"/>
              <a:gd name="connsiteY85" fmla="*/ 177946 h 304028"/>
              <a:gd name="connsiteX86" fmla="*/ 216540 w 328303"/>
              <a:gd name="connsiteY86" fmla="*/ 177946 h 304028"/>
              <a:gd name="connsiteX87" fmla="*/ 237496 w 328303"/>
              <a:gd name="connsiteY87" fmla="*/ 156991 h 304028"/>
              <a:gd name="connsiteX88" fmla="*/ 216540 w 328303"/>
              <a:gd name="connsiteY88" fmla="*/ 136036 h 304028"/>
              <a:gd name="connsiteX89" fmla="*/ 150181 w 328303"/>
              <a:gd name="connsiteY89" fmla="*/ 157166 h 304028"/>
              <a:gd name="connsiteX90" fmla="*/ 150181 w 328303"/>
              <a:gd name="connsiteY90" fmla="*/ 55881 h 304028"/>
              <a:gd name="connsiteX91" fmla="*/ 157166 w 328303"/>
              <a:gd name="connsiteY91" fmla="*/ 48896 h 304028"/>
              <a:gd name="connsiteX92" fmla="*/ 164151 w 328303"/>
              <a:gd name="connsiteY92" fmla="*/ 55881 h 304028"/>
              <a:gd name="connsiteX93" fmla="*/ 164151 w 328303"/>
              <a:gd name="connsiteY93" fmla="*/ 157166 h 304028"/>
              <a:gd name="connsiteX94" fmla="*/ 157166 w 328303"/>
              <a:gd name="connsiteY94" fmla="*/ 164151 h 304028"/>
              <a:gd name="connsiteX95" fmla="*/ 150181 w 328303"/>
              <a:gd name="connsiteY95" fmla="*/ 157166 h 304028"/>
              <a:gd name="connsiteX0" fmla="*/ 328303 w 328303"/>
              <a:gd name="connsiteY0" fmla="*/ 157340 h 289884"/>
              <a:gd name="connsiteX1" fmla="*/ 328303 w 328303"/>
              <a:gd name="connsiteY1" fmla="*/ 157340 h 289884"/>
              <a:gd name="connsiteX2" fmla="*/ 328303 w 328303"/>
              <a:gd name="connsiteY2" fmla="*/ 157340 h 289884"/>
              <a:gd name="connsiteX3" fmla="*/ 157166 w 328303"/>
              <a:gd name="connsiteY3" fmla="*/ 0 h 289884"/>
              <a:gd name="connsiteX4" fmla="*/ 0 w 328303"/>
              <a:gd name="connsiteY4" fmla="*/ 157166 h 289884"/>
              <a:gd name="connsiteX5" fmla="*/ 157166 w 328303"/>
              <a:gd name="connsiteY5" fmla="*/ 0 h 289884"/>
              <a:gd name="connsiteX6" fmla="*/ 150181 w 328303"/>
              <a:gd name="connsiteY6" fmla="*/ 265261 h 289884"/>
              <a:gd name="connsiteX7" fmla="*/ 164151 w 328303"/>
              <a:gd name="connsiteY7" fmla="*/ 265261 h 289884"/>
              <a:gd name="connsiteX8" fmla="*/ 164151 w 328303"/>
              <a:gd name="connsiteY8" fmla="*/ 279231 h 289884"/>
              <a:gd name="connsiteX9" fmla="*/ 150181 w 328303"/>
              <a:gd name="connsiteY9" fmla="*/ 279231 h 289884"/>
              <a:gd name="connsiteX10" fmla="*/ 150181 w 328303"/>
              <a:gd name="connsiteY10" fmla="*/ 265261 h 289884"/>
              <a:gd name="connsiteX11" fmla="*/ 265436 w 328303"/>
              <a:gd name="connsiteY11" fmla="*/ 150180 h 289884"/>
              <a:gd name="connsiteX12" fmla="*/ 279406 w 328303"/>
              <a:gd name="connsiteY12" fmla="*/ 150180 h 289884"/>
              <a:gd name="connsiteX13" fmla="*/ 279406 w 328303"/>
              <a:gd name="connsiteY13" fmla="*/ 164151 h 289884"/>
              <a:gd name="connsiteX14" fmla="*/ 265436 w 328303"/>
              <a:gd name="connsiteY14" fmla="*/ 164151 h 289884"/>
              <a:gd name="connsiteX15" fmla="*/ 265436 w 328303"/>
              <a:gd name="connsiteY15" fmla="*/ 150180 h 289884"/>
              <a:gd name="connsiteX16" fmla="*/ 34926 w 328303"/>
              <a:gd name="connsiteY16" fmla="*/ 150180 h 289884"/>
              <a:gd name="connsiteX17" fmla="*/ 48896 w 328303"/>
              <a:gd name="connsiteY17" fmla="*/ 150180 h 289884"/>
              <a:gd name="connsiteX18" fmla="*/ 48896 w 328303"/>
              <a:gd name="connsiteY18" fmla="*/ 164151 h 289884"/>
              <a:gd name="connsiteX19" fmla="*/ 34926 w 328303"/>
              <a:gd name="connsiteY19" fmla="*/ 164151 h 289884"/>
              <a:gd name="connsiteX20" fmla="*/ 34926 w 328303"/>
              <a:gd name="connsiteY20" fmla="*/ 150180 h 289884"/>
              <a:gd name="connsiteX21" fmla="*/ 205189 w 328303"/>
              <a:gd name="connsiteY21" fmla="*/ 254434 h 289884"/>
              <a:gd name="connsiteX22" fmla="*/ 217239 w 328303"/>
              <a:gd name="connsiteY22" fmla="*/ 247449 h 289884"/>
              <a:gd name="connsiteX23" fmla="*/ 224224 w 328303"/>
              <a:gd name="connsiteY23" fmla="*/ 259498 h 289884"/>
              <a:gd name="connsiteX24" fmla="*/ 212174 w 328303"/>
              <a:gd name="connsiteY24" fmla="*/ 266483 h 289884"/>
              <a:gd name="connsiteX25" fmla="*/ 205189 w 328303"/>
              <a:gd name="connsiteY25" fmla="*/ 254434 h 289884"/>
              <a:gd name="connsiteX26" fmla="*/ 247449 w 328303"/>
              <a:gd name="connsiteY26" fmla="*/ 96919 h 289884"/>
              <a:gd name="connsiteX27" fmla="*/ 259499 w 328303"/>
              <a:gd name="connsiteY27" fmla="*/ 89934 h 289884"/>
              <a:gd name="connsiteX28" fmla="*/ 266484 w 328303"/>
              <a:gd name="connsiteY28" fmla="*/ 101983 h 289884"/>
              <a:gd name="connsiteX29" fmla="*/ 254435 w 328303"/>
              <a:gd name="connsiteY29" fmla="*/ 108968 h 289884"/>
              <a:gd name="connsiteX30" fmla="*/ 247449 w 328303"/>
              <a:gd name="connsiteY30" fmla="*/ 96919 h 289884"/>
              <a:gd name="connsiteX31" fmla="*/ 89934 w 328303"/>
              <a:gd name="connsiteY31" fmla="*/ 54833 h 289884"/>
              <a:gd name="connsiteX32" fmla="*/ 101984 w 328303"/>
              <a:gd name="connsiteY32" fmla="*/ 47848 h 289884"/>
              <a:gd name="connsiteX33" fmla="*/ 108969 w 328303"/>
              <a:gd name="connsiteY33" fmla="*/ 59897 h 289884"/>
              <a:gd name="connsiteX34" fmla="*/ 96919 w 328303"/>
              <a:gd name="connsiteY34" fmla="*/ 66883 h 289884"/>
              <a:gd name="connsiteX35" fmla="*/ 89934 w 328303"/>
              <a:gd name="connsiteY35" fmla="*/ 54833 h 289884"/>
              <a:gd name="connsiteX36" fmla="*/ 47849 w 328303"/>
              <a:gd name="connsiteY36" fmla="*/ 212348 h 289884"/>
              <a:gd name="connsiteX37" fmla="*/ 59898 w 328303"/>
              <a:gd name="connsiteY37" fmla="*/ 205363 h 289884"/>
              <a:gd name="connsiteX38" fmla="*/ 66883 w 328303"/>
              <a:gd name="connsiteY38" fmla="*/ 217413 h 289884"/>
              <a:gd name="connsiteX39" fmla="*/ 54834 w 328303"/>
              <a:gd name="connsiteY39" fmla="*/ 224398 h 289884"/>
              <a:gd name="connsiteX40" fmla="*/ 47849 w 328303"/>
              <a:gd name="connsiteY40" fmla="*/ 212348 h 289884"/>
              <a:gd name="connsiteX41" fmla="*/ 247624 w 328303"/>
              <a:gd name="connsiteY41" fmla="*/ 217413 h 289884"/>
              <a:gd name="connsiteX42" fmla="*/ 254609 w 328303"/>
              <a:gd name="connsiteY42" fmla="*/ 205363 h 289884"/>
              <a:gd name="connsiteX43" fmla="*/ 266659 w 328303"/>
              <a:gd name="connsiteY43" fmla="*/ 212348 h 289884"/>
              <a:gd name="connsiteX44" fmla="*/ 259673 w 328303"/>
              <a:gd name="connsiteY44" fmla="*/ 224398 h 289884"/>
              <a:gd name="connsiteX45" fmla="*/ 247624 w 328303"/>
              <a:gd name="connsiteY45" fmla="*/ 217413 h 289884"/>
              <a:gd name="connsiteX46" fmla="*/ 205189 w 328303"/>
              <a:gd name="connsiteY46" fmla="*/ 60072 h 289884"/>
              <a:gd name="connsiteX47" fmla="*/ 212174 w 328303"/>
              <a:gd name="connsiteY47" fmla="*/ 48023 h 289884"/>
              <a:gd name="connsiteX48" fmla="*/ 224224 w 328303"/>
              <a:gd name="connsiteY48" fmla="*/ 55008 h 289884"/>
              <a:gd name="connsiteX49" fmla="*/ 217239 w 328303"/>
              <a:gd name="connsiteY49" fmla="*/ 67057 h 289884"/>
              <a:gd name="connsiteX50" fmla="*/ 205189 w 328303"/>
              <a:gd name="connsiteY50" fmla="*/ 60072 h 289884"/>
              <a:gd name="connsiteX51" fmla="*/ 47849 w 328303"/>
              <a:gd name="connsiteY51" fmla="*/ 102332 h 289884"/>
              <a:gd name="connsiteX52" fmla="*/ 54834 w 328303"/>
              <a:gd name="connsiteY52" fmla="*/ 90283 h 289884"/>
              <a:gd name="connsiteX53" fmla="*/ 66883 w 328303"/>
              <a:gd name="connsiteY53" fmla="*/ 97268 h 289884"/>
              <a:gd name="connsiteX54" fmla="*/ 59898 w 328303"/>
              <a:gd name="connsiteY54" fmla="*/ 109317 h 289884"/>
              <a:gd name="connsiteX55" fmla="*/ 47849 w 328303"/>
              <a:gd name="connsiteY55" fmla="*/ 102332 h 289884"/>
              <a:gd name="connsiteX56" fmla="*/ 89934 w 328303"/>
              <a:gd name="connsiteY56" fmla="*/ 259673 h 289884"/>
              <a:gd name="connsiteX57" fmla="*/ 96919 w 328303"/>
              <a:gd name="connsiteY57" fmla="*/ 247623 h 289884"/>
              <a:gd name="connsiteX58" fmla="*/ 108969 w 328303"/>
              <a:gd name="connsiteY58" fmla="*/ 254608 h 289884"/>
              <a:gd name="connsiteX59" fmla="*/ 101984 w 328303"/>
              <a:gd name="connsiteY59" fmla="*/ 266658 h 289884"/>
              <a:gd name="connsiteX60" fmla="*/ 89934 w 328303"/>
              <a:gd name="connsiteY60" fmla="*/ 259673 h 289884"/>
              <a:gd name="connsiteX61" fmla="*/ 157166 w 328303"/>
              <a:gd name="connsiteY61" fmla="*/ 10652 h 289884"/>
              <a:gd name="connsiteX62" fmla="*/ 10478 w 328303"/>
              <a:gd name="connsiteY62" fmla="*/ 157340 h 289884"/>
              <a:gd name="connsiteX63" fmla="*/ 303854 w 328303"/>
              <a:gd name="connsiteY63" fmla="*/ 157340 h 289884"/>
              <a:gd name="connsiteX64" fmla="*/ 303854 w 328303"/>
              <a:gd name="connsiteY64" fmla="*/ 157340 h 289884"/>
              <a:gd name="connsiteX65" fmla="*/ 157166 w 328303"/>
              <a:gd name="connsiteY65" fmla="*/ 10652 h 289884"/>
              <a:gd name="connsiteX66" fmla="*/ 157166 w 328303"/>
              <a:gd name="connsiteY66" fmla="*/ 289884 h 289884"/>
              <a:gd name="connsiteX67" fmla="*/ 24448 w 328303"/>
              <a:gd name="connsiteY67" fmla="*/ 157166 h 289884"/>
              <a:gd name="connsiteX68" fmla="*/ 157166 w 328303"/>
              <a:gd name="connsiteY68" fmla="*/ 24448 h 289884"/>
              <a:gd name="connsiteX69" fmla="*/ 289884 w 328303"/>
              <a:gd name="connsiteY69" fmla="*/ 157166 h 289884"/>
              <a:gd name="connsiteX70" fmla="*/ 289884 w 328303"/>
              <a:gd name="connsiteY70" fmla="*/ 157166 h 289884"/>
              <a:gd name="connsiteX71" fmla="*/ 157166 w 328303"/>
              <a:gd name="connsiteY71" fmla="*/ 289884 h 289884"/>
              <a:gd name="connsiteX72" fmla="*/ 216540 w 328303"/>
              <a:gd name="connsiteY72" fmla="*/ 136036 h 289884"/>
              <a:gd name="connsiteX73" fmla="*/ 188599 w 328303"/>
              <a:gd name="connsiteY73" fmla="*/ 136036 h 289884"/>
              <a:gd name="connsiteX74" fmla="*/ 188599 w 328303"/>
              <a:gd name="connsiteY74" fmla="*/ 150006 h 289884"/>
              <a:gd name="connsiteX75" fmla="*/ 216540 w 328303"/>
              <a:gd name="connsiteY75" fmla="*/ 150006 h 289884"/>
              <a:gd name="connsiteX76" fmla="*/ 223525 w 328303"/>
              <a:gd name="connsiteY76" fmla="*/ 156991 h 289884"/>
              <a:gd name="connsiteX77" fmla="*/ 216540 w 328303"/>
              <a:gd name="connsiteY77" fmla="*/ 163976 h 289884"/>
              <a:gd name="connsiteX78" fmla="*/ 176899 w 328303"/>
              <a:gd name="connsiteY78" fmla="*/ 163976 h 289884"/>
              <a:gd name="connsiteX79" fmla="*/ 178122 w 328303"/>
              <a:gd name="connsiteY79" fmla="*/ 157166 h 289884"/>
              <a:gd name="connsiteX80" fmla="*/ 178122 w 328303"/>
              <a:gd name="connsiteY80" fmla="*/ 55881 h 289884"/>
              <a:gd name="connsiteX81" fmla="*/ 157166 w 328303"/>
              <a:gd name="connsiteY81" fmla="*/ 34925 h 289884"/>
              <a:gd name="connsiteX82" fmla="*/ 136211 w 328303"/>
              <a:gd name="connsiteY82" fmla="*/ 55881 h 289884"/>
              <a:gd name="connsiteX83" fmla="*/ 136211 w 328303"/>
              <a:gd name="connsiteY83" fmla="*/ 157166 h 289884"/>
              <a:gd name="connsiteX84" fmla="*/ 157166 w 328303"/>
              <a:gd name="connsiteY84" fmla="*/ 177946 h 289884"/>
              <a:gd name="connsiteX85" fmla="*/ 216540 w 328303"/>
              <a:gd name="connsiteY85" fmla="*/ 177946 h 289884"/>
              <a:gd name="connsiteX86" fmla="*/ 237496 w 328303"/>
              <a:gd name="connsiteY86" fmla="*/ 156991 h 289884"/>
              <a:gd name="connsiteX87" fmla="*/ 216540 w 328303"/>
              <a:gd name="connsiteY87" fmla="*/ 136036 h 289884"/>
              <a:gd name="connsiteX88" fmla="*/ 150181 w 328303"/>
              <a:gd name="connsiteY88" fmla="*/ 157166 h 289884"/>
              <a:gd name="connsiteX89" fmla="*/ 150181 w 328303"/>
              <a:gd name="connsiteY89" fmla="*/ 55881 h 289884"/>
              <a:gd name="connsiteX90" fmla="*/ 157166 w 328303"/>
              <a:gd name="connsiteY90" fmla="*/ 48896 h 289884"/>
              <a:gd name="connsiteX91" fmla="*/ 164151 w 328303"/>
              <a:gd name="connsiteY91" fmla="*/ 55881 h 289884"/>
              <a:gd name="connsiteX92" fmla="*/ 164151 w 328303"/>
              <a:gd name="connsiteY92" fmla="*/ 157166 h 289884"/>
              <a:gd name="connsiteX93" fmla="*/ 157166 w 328303"/>
              <a:gd name="connsiteY93" fmla="*/ 164151 h 289884"/>
              <a:gd name="connsiteX94" fmla="*/ 150181 w 328303"/>
              <a:gd name="connsiteY94" fmla="*/ 157166 h 289884"/>
              <a:gd name="connsiteX0" fmla="*/ 321904 w 321904"/>
              <a:gd name="connsiteY0" fmla="*/ 146688 h 279232"/>
              <a:gd name="connsiteX1" fmla="*/ 321904 w 321904"/>
              <a:gd name="connsiteY1" fmla="*/ 146688 h 279232"/>
              <a:gd name="connsiteX2" fmla="*/ 321904 w 321904"/>
              <a:gd name="connsiteY2" fmla="*/ 146688 h 279232"/>
              <a:gd name="connsiteX3" fmla="*/ 143782 w 321904"/>
              <a:gd name="connsiteY3" fmla="*/ 254609 h 279232"/>
              <a:gd name="connsiteX4" fmla="*/ 157752 w 321904"/>
              <a:gd name="connsiteY4" fmla="*/ 254609 h 279232"/>
              <a:gd name="connsiteX5" fmla="*/ 157752 w 321904"/>
              <a:gd name="connsiteY5" fmla="*/ 268579 h 279232"/>
              <a:gd name="connsiteX6" fmla="*/ 143782 w 321904"/>
              <a:gd name="connsiteY6" fmla="*/ 268579 h 279232"/>
              <a:gd name="connsiteX7" fmla="*/ 143782 w 321904"/>
              <a:gd name="connsiteY7" fmla="*/ 254609 h 279232"/>
              <a:gd name="connsiteX8" fmla="*/ 259037 w 321904"/>
              <a:gd name="connsiteY8" fmla="*/ 139528 h 279232"/>
              <a:gd name="connsiteX9" fmla="*/ 273007 w 321904"/>
              <a:gd name="connsiteY9" fmla="*/ 139528 h 279232"/>
              <a:gd name="connsiteX10" fmla="*/ 273007 w 321904"/>
              <a:gd name="connsiteY10" fmla="*/ 153499 h 279232"/>
              <a:gd name="connsiteX11" fmla="*/ 259037 w 321904"/>
              <a:gd name="connsiteY11" fmla="*/ 153499 h 279232"/>
              <a:gd name="connsiteX12" fmla="*/ 259037 w 321904"/>
              <a:gd name="connsiteY12" fmla="*/ 139528 h 279232"/>
              <a:gd name="connsiteX13" fmla="*/ 28527 w 321904"/>
              <a:gd name="connsiteY13" fmla="*/ 139528 h 279232"/>
              <a:gd name="connsiteX14" fmla="*/ 42497 w 321904"/>
              <a:gd name="connsiteY14" fmla="*/ 139528 h 279232"/>
              <a:gd name="connsiteX15" fmla="*/ 42497 w 321904"/>
              <a:gd name="connsiteY15" fmla="*/ 153499 h 279232"/>
              <a:gd name="connsiteX16" fmla="*/ 28527 w 321904"/>
              <a:gd name="connsiteY16" fmla="*/ 153499 h 279232"/>
              <a:gd name="connsiteX17" fmla="*/ 28527 w 321904"/>
              <a:gd name="connsiteY17" fmla="*/ 139528 h 279232"/>
              <a:gd name="connsiteX18" fmla="*/ 198790 w 321904"/>
              <a:gd name="connsiteY18" fmla="*/ 243782 h 279232"/>
              <a:gd name="connsiteX19" fmla="*/ 210840 w 321904"/>
              <a:gd name="connsiteY19" fmla="*/ 236797 h 279232"/>
              <a:gd name="connsiteX20" fmla="*/ 217825 w 321904"/>
              <a:gd name="connsiteY20" fmla="*/ 248846 h 279232"/>
              <a:gd name="connsiteX21" fmla="*/ 205775 w 321904"/>
              <a:gd name="connsiteY21" fmla="*/ 255831 h 279232"/>
              <a:gd name="connsiteX22" fmla="*/ 198790 w 321904"/>
              <a:gd name="connsiteY22" fmla="*/ 243782 h 279232"/>
              <a:gd name="connsiteX23" fmla="*/ 241050 w 321904"/>
              <a:gd name="connsiteY23" fmla="*/ 86267 h 279232"/>
              <a:gd name="connsiteX24" fmla="*/ 253100 w 321904"/>
              <a:gd name="connsiteY24" fmla="*/ 79282 h 279232"/>
              <a:gd name="connsiteX25" fmla="*/ 260085 w 321904"/>
              <a:gd name="connsiteY25" fmla="*/ 91331 h 279232"/>
              <a:gd name="connsiteX26" fmla="*/ 248036 w 321904"/>
              <a:gd name="connsiteY26" fmla="*/ 98316 h 279232"/>
              <a:gd name="connsiteX27" fmla="*/ 241050 w 321904"/>
              <a:gd name="connsiteY27" fmla="*/ 86267 h 279232"/>
              <a:gd name="connsiteX28" fmla="*/ 83535 w 321904"/>
              <a:gd name="connsiteY28" fmla="*/ 44181 h 279232"/>
              <a:gd name="connsiteX29" fmla="*/ 95585 w 321904"/>
              <a:gd name="connsiteY29" fmla="*/ 37196 h 279232"/>
              <a:gd name="connsiteX30" fmla="*/ 102570 w 321904"/>
              <a:gd name="connsiteY30" fmla="*/ 49245 h 279232"/>
              <a:gd name="connsiteX31" fmla="*/ 90520 w 321904"/>
              <a:gd name="connsiteY31" fmla="*/ 56231 h 279232"/>
              <a:gd name="connsiteX32" fmla="*/ 83535 w 321904"/>
              <a:gd name="connsiteY32" fmla="*/ 44181 h 279232"/>
              <a:gd name="connsiteX33" fmla="*/ 41450 w 321904"/>
              <a:gd name="connsiteY33" fmla="*/ 201696 h 279232"/>
              <a:gd name="connsiteX34" fmla="*/ 53499 w 321904"/>
              <a:gd name="connsiteY34" fmla="*/ 194711 h 279232"/>
              <a:gd name="connsiteX35" fmla="*/ 60484 w 321904"/>
              <a:gd name="connsiteY35" fmla="*/ 206761 h 279232"/>
              <a:gd name="connsiteX36" fmla="*/ 48435 w 321904"/>
              <a:gd name="connsiteY36" fmla="*/ 213746 h 279232"/>
              <a:gd name="connsiteX37" fmla="*/ 41450 w 321904"/>
              <a:gd name="connsiteY37" fmla="*/ 201696 h 279232"/>
              <a:gd name="connsiteX38" fmla="*/ 241225 w 321904"/>
              <a:gd name="connsiteY38" fmla="*/ 206761 h 279232"/>
              <a:gd name="connsiteX39" fmla="*/ 248210 w 321904"/>
              <a:gd name="connsiteY39" fmla="*/ 194711 h 279232"/>
              <a:gd name="connsiteX40" fmla="*/ 260260 w 321904"/>
              <a:gd name="connsiteY40" fmla="*/ 201696 h 279232"/>
              <a:gd name="connsiteX41" fmla="*/ 253274 w 321904"/>
              <a:gd name="connsiteY41" fmla="*/ 213746 h 279232"/>
              <a:gd name="connsiteX42" fmla="*/ 241225 w 321904"/>
              <a:gd name="connsiteY42" fmla="*/ 206761 h 279232"/>
              <a:gd name="connsiteX43" fmla="*/ 198790 w 321904"/>
              <a:gd name="connsiteY43" fmla="*/ 49420 h 279232"/>
              <a:gd name="connsiteX44" fmla="*/ 205775 w 321904"/>
              <a:gd name="connsiteY44" fmla="*/ 37371 h 279232"/>
              <a:gd name="connsiteX45" fmla="*/ 217825 w 321904"/>
              <a:gd name="connsiteY45" fmla="*/ 44356 h 279232"/>
              <a:gd name="connsiteX46" fmla="*/ 210840 w 321904"/>
              <a:gd name="connsiteY46" fmla="*/ 56405 h 279232"/>
              <a:gd name="connsiteX47" fmla="*/ 198790 w 321904"/>
              <a:gd name="connsiteY47" fmla="*/ 49420 h 279232"/>
              <a:gd name="connsiteX48" fmla="*/ 41450 w 321904"/>
              <a:gd name="connsiteY48" fmla="*/ 91680 h 279232"/>
              <a:gd name="connsiteX49" fmla="*/ 48435 w 321904"/>
              <a:gd name="connsiteY49" fmla="*/ 79631 h 279232"/>
              <a:gd name="connsiteX50" fmla="*/ 60484 w 321904"/>
              <a:gd name="connsiteY50" fmla="*/ 86616 h 279232"/>
              <a:gd name="connsiteX51" fmla="*/ 53499 w 321904"/>
              <a:gd name="connsiteY51" fmla="*/ 98665 h 279232"/>
              <a:gd name="connsiteX52" fmla="*/ 41450 w 321904"/>
              <a:gd name="connsiteY52" fmla="*/ 91680 h 279232"/>
              <a:gd name="connsiteX53" fmla="*/ 83535 w 321904"/>
              <a:gd name="connsiteY53" fmla="*/ 249021 h 279232"/>
              <a:gd name="connsiteX54" fmla="*/ 90520 w 321904"/>
              <a:gd name="connsiteY54" fmla="*/ 236971 h 279232"/>
              <a:gd name="connsiteX55" fmla="*/ 102570 w 321904"/>
              <a:gd name="connsiteY55" fmla="*/ 243956 h 279232"/>
              <a:gd name="connsiteX56" fmla="*/ 95585 w 321904"/>
              <a:gd name="connsiteY56" fmla="*/ 256006 h 279232"/>
              <a:gd name="connsiteX57" fmla="*/ 83535 w 321904"/>
              <a:gd name="connsiteY57" fmla="*/ 249021 h 279232"/>
              <a:gd name="connsiteX58" fmla="*/ 150767 w 321904"/>
              <a:gd name="connsiteY58" fmla="*/ 0 h 279232"/>
              <a:gd name="connsiteX59" fmla="*/ 4079 w 321904"/>
              <a:gd name="connsiteY59" fmla="*/ 146688 h 279232"/>
              <a:gd name="connsiteX60" fmla="*/ 297455 w 321904"/>
              <a:gd name="connsiteY60" fmla="*/ 146688 h 279232"/>
              <a:gd name="connsiteX61" fmla="*/ 297455 w 321904"/>
              <a:gd name="connsiteY61" fmla="*/ 146688 h 279232"/>
              <a:gd name="connsiteX62" fmla="*/ 150767 w 321904"/>
              <a:gd name="connsiteY62" fmla="*/ 0 h 279232"/>
              <a:gd name="connsiteX63" fmla="*/ 150767 w 321904"/>
              <a:gd name="connsiteY63" fmla="*/ 279232 h 279232"/>
              <a:gd name="connsiteX64" fmla="*/ 18049 w 321904"/>
              <a:gd name="connsiteY64" fmla="*/ 146514 h 279232"/>
              <a:gd name="connsiteX65" fmla="*/ 150767 w 321904"/>
              <a:gd name="connsiteY65" fmla="*/ 13796 h 279232"/>
              <a:gd name="connsiteX66" fmla="*/ 283485 w 321904"/>
              <a:gd name="connsiteY66" fmla="*/ 146514 h 279232"/>
              <a:gd name="connsiteX67" fmla="*/ 283485 w 321904"/>
              <a:gd name="connsiteY67" fmla="*/ 146514 h 279232"/>
              <a:gd name="connsiteX68" fmla="*/ 150767 w 321904"/>
              <a:gd name="connsiteY68" fmla="*/ 279232 h 279232"/>
              <a:gd name="connsiteX69" fmla="*/ 210141 w 321904"/>
              <a:gd name="connsiteY69" fmla="*/ 125384 h 279232"/>
              <a:gd name="connsiteX70" fmla="*/ 182200 w 321904"/>
              <a:gd name="connsiteY70" fmla="*/ 125384 h 279232"/>
              <a:gd name="connsiteX71" fmla="*/ 182200 w 321904"/>
              <a:gd name="connsiteY71" fmla="*/ 139354 h 279232"/>
              <a:gd name="connsiteX72" fmla="*/ 210141 w 321904"/>
              <a:gd name="connsiteY72" fmla="*/ 139354 h 279232"/>
              <a:gd name="connsiteX73" fmla="*/ 217126 w 321904"/>
              <a:gd name="connsiteY73" fmla="*/ 146339 h 279232"/>
              <a:gd name="connsiteX74" fmla="*/ 210141 w 321904"/>
              <a:gd name="connsiteY74" fmla="*/ 153324 h 279232"/>
              <a:gd name="connsiteX75" fmla="*/ 170500 w 321904"/>
              <a:gd name="connsiteY75" fmla="*/ 153324 h 279232"/>
              <a:gd name="connsiteX76" fmla="*/ 171723 w 321904"/>
              <a:gd name="connsiteY76" fmla="*/ 146514 h 279232"/>
              <a:gd name="connsiteX77" fmla="*/ 171723 w 321904"/>
              <a:gd name="connsiteY77" fmla="*/ 45229 h 279232"/>
              <a:gd name="connsiteX78" fmla="*/ 150767 w 321904"/>
              <a:gd name="connsiteY78" fmla="*/ 24273 h 279232"/>
              <a:gd name="connsiteX79" fmla="*/ 129812 w 321904"/>
              <a:gd name="connsiteY79" fmla="*/ 45229 h 279232"/>
              <a:gd name="connsiteX80" fmla="*/ 129812 w 321904"/>
              <a:gd name="connsiteY80" fmla="*/ 146514 h 279232"/>
              <a:gd name="connsiteX81" fmla="*/ 150767 w 321904"/>
              <a:gd name="connsiteY81" fmla="*/ 167294 h 279232"/>
              <a:gd name="connsiteX82" fmla="*/ 210141 w 321904"/>
              <a:gd name="connsiteY82" fmla="*/ 167294 h 279232"/>
              <a:gd name="connsiteX83" fmla="*/ 231097 w 321904"/>
              <a:gd name="connsiteY83" fmla="*/ 146339 h 279232"/>
              <a:gd name="connsiteX84" fmla="*/ 210141 w 321904"/>
              <a:gd name="connsiteY84" fmla="*/ 125384 h 279232"/>
              <a:gd name="connsiteX85" fmla="*/ 143782 w 321904"/>
              <a:gd name="connsiteY85" fmla="*/ 146514 h 279232"/>
              <a:gd name="connsiteX86" fmla="*/ 143782 w 321904"/>
              <a:gd name="connsiteY86" fmla="*/ 45229 h 279232"/>
              <a:gd name="connsiteX87" fmla="*/ 150767 w 321904"/>
              <a:gd name="connsiteY87" fmla="*/ 38244 h 279232"/>
              <a:gd name="connsiteX88" fmla="*/ 157752 w 321904"/>
              <a:gd name="connsiteY88" fmla="*/ 45229 h 279232"/>
              <a:gd name="connsiteX89" fmla="*/ 157752 w 321904"/>
              <a:gd name="connsiteY89" fmla="*/ 146514 h 279232"/>
              <a:gd name="connsiteX90" fmla="*/ 150767 w 321904"/>
              <a:gd name="connsiteY90" fmla="*/ 153499 h 279232"/>
              <a:gd name="connsiteX91" fmla="*/ 143782 w 321904"/>
              <a:gd name="connsiteY91" fmla="*/ 146514 h 279232"/>
              <a:gd name="connsiteX0" fmla="*/ 143782 w 297455"/>
              <a:gd name="connsiteY0" fmla="*/ 254609 h 279232"/>
              <a:gd name="connsiteX1" fmla="*/ 157752 w 297455"/>
              <a:gd name="connsiteY1" fmla="*/ 254609 h 279232"/>
              <a:gd name="connsiteX2" fmla="*/ 157752 w 297455"/>
              <a:gd name="connsiteY2" fmla="*/ 268579 h 279232"/>
              <a:gd name="connsiteX3" fmla="*/ 143782 w 297455"/>
              <a:gd name="connsiteY3" fmla="*/ 268579 h 279232"/>
              <a:gd name="connsiteX4" fmla="*/ 143782 w 297455"/>
              <a:gd name="connsiteY4" fmla="*/ 254609 h 279232"/>
              <a:gd name="connsiteX5" fmla="*/ 259037 w 297455"/>
              <a:gd name="connsiteY5" fmla="*/ 139528 h 279232"/>
              <a:gd name="connsiteX6" fmla="*/ 273007 w 297455"/>
              <a:gd name="connsiteY6" fmla="*/ 139528 h 279232"/>
              <a:gd name="connsiteX7" fmla="*/ 273007 w 297455"/>
              <a:gd name="connsiteY7" fmla="*/ 153499 h 279232"/>
              <a:gd name="connsiteX8" fmla="*/ 259037 w 297455"/>
              <a:gd name="connsiteY8" fmla="*/ 153499 h 279232"/>
              <a:gd name="connsiteX9" fmla="*/ 259037 w 297455"/>
              <a:gd name="connsiteY9" fmla="*/ 139528 h 279232"/>
              <a:gd name="connsiteX10" fmla="*/ 28527 w 297455"/>
              <a:gd name="connsiteY10" fmla="*/ 139528 h 279232"/>
              <a:gd name="connsiteX11" fmla="*/ 42497 w 297455"/>
              <a:gd name="connsiteY11" fmla="*/ 139528 h 279232"/>
              <a:gd name="connsiteX12" fmla="*/ 42497 w 297455"/>
              <a:gd name="connsiteY12" fmla="*/ 153499 h 279232"/>
              <a:gd name="connsiteX13" fmla="*/ 28527 w 297455"/>
              <a:gd name="connsiteY13" fmla="*/ 153499 h 279232"/>
              <a:gd name="connsiteX14" fmla="*/ 28527 w 297455"/>
              <a:gd name="connsiteY14" fmla="*/ 139528 h 279232"/>
              <a:gd name="connsiteX15" fmla="*/ 198790 w 297455"/>
              <a:gd name="connsiteY15" fmla="*/ 243782 h 279232"/>
              <a:gd name="connsiteX16" fmla="*/ 210840 w 297455"/>
              <a:gd name="connsiteY16" fmla="*/ 236797 h 279232"/>
              <a:gd name="connsiteX17" fmla="*/ 217825 w 297455"/>
              <a:gd name="connsiteY17" fmla="*/ 248846 h 279232"/>
              <a:gd name="connsiteX18" fmla="*/ 205775 w 297455"/>
              <a:gd name="connsiteY18" fmla="*/ 255831 h 279232"/>
              <a:gd name="connsiteX19" fmla="*/ 198790 w 297455"/>
              <a:gd name="connsiteY19" fmla="*/ 243782 h 279232"/>
              <a:gd name="connsiteX20" fmla="*/ 241050 w 297455"/>
              <a:gd name="connsiteY20" fmla="*/ 86267 h 279232"/>
              <a:gd name="connsiteX21" fmla="*/ 253100 w 297455"/>
              <a:gd name="connsiteY21" fmla="*/ 79282 h 279232"/>
              <a:gd name="connsiteX22" fmla="*/ 260085 w 297455"/>
              <a:gd name="connsiteY22" fmla="*/ 91331 h 279232"/>
              <a:gd name="connsiteX23" fmla="*/ 248036 w 297455"/>
              <a:gd name="connsiteY23" fmla="*/ 98316 h 279232"/>
              <a:gd name="connsiteX24" fmla="*/ 241050 w 297455"/>
              <a:gd name="connsiteY24" fmla="*/ 86267 h 279232"/>
              <a:gd name="connsiteX25" fmla="*/ 83535 w 297455"/>
              <a:gd name="connsiteY25" fmla="*/ 44181 h 279232"/>
              <a:gd name="connsiteX26" fmla="*/ 95585 w 297455"/>
              <a:gd name="connsiteY26" fmla="*/ 37196 h 279232"/>
              <a:gd name="connsiteX27" fmla="*/ 102570 w 297455"/>
              <a:gd name="connsiteY27" fmla="*/ 49245 h 279232"/>
              <a:gd name="connsiteX28" fmla="*/ 90520 w 297455"/>
              <a:gd name="connsiteY28" fmla="*/ 56231 h 279232"/>
              <a:gd name="connsiteX29" fmla="*/ 83535 w 297455"/>
              <a:gd name="connsiteY29" fmla="*/ 44181 h 279232"/>
              <a:gd name="connsiteX30" fmla="*/ 41450 w 297455"/>
              <a:gd name="connsiteY30" fmla="*/ 201696 h 279232"/>
              <a:gd name="connsiteX31" fmla="*/ 53499 w 297455"/>
              <a:gd name="connsiteY31" fmla="*/ 194711 h 279232"/>
              <a:gd name="connsiteX32" fmla="*/ 60484 w 297455"/>
              <a:gd name="connsiteY32" fmla="*/ 206761 h 279232"/>
              <a:gd name="connsiteX33" fmla="*/ 48435 w 297455"/>
              <a:gd name="connsiteY33" fmla="*/ 213746 h 279232"/>
              <a:gd name="connsiteX34" fmla="*/ 41450 w 297455"/>
              <a:gd name="connsiteY34" fmla="*/ 201696 h 279232"/>
              <a:gd name="connsiteX35" fmla="*/ 241225 w 297455"/>
              <a:gd name="connsiteY35" fmla="*/ 206761 h 279232"/>
              <a:gd name="connsiteX36" fmla="*/ 248210 w 297455"/>
              <a:gd name="connsiteY36" fmla="*/ 194711 h 279232"/>
              <a:gd name="connsiteX37" fmla="*/ 260260 w 297455"/>
              <a:gd name="connsiteY37" fmla="*/ 201696 h 279232"/>
              <a:gd name="connsiteX38" fmla="*/ 253274 w 297455"/>
              <a:gd name="connsiteY38" fmla="*/ 213746 h 279232"/>
              <a:gd name="connsiteX39" fmla="*/ 241225 w 297455"/>
              <a:gd name="connsiteY39" fmla="*/ 206761 h 279232"/>
              <a:gd name="connsiteX40" fmla="*/ 198790 w 297455"/>
              <a:gd name="connsiteY40" fmla="*/ 49420 h 279232"/>
              <a:gd name="connsiteX41" fmla="*/ 205775 w 297455"/>
              <a:gd name="connsiteY41" fmla="*/ 37371 h 279232"/>
              <a:gd name="connsiteX42" fmla="*/ 217825 w 297455"/>
              <a:gd name="connsiteY42" fmla="*/ 44356 h 279232"/>
              <a:gd name="connsiteX43" fmla="*/ 210840 w 297455"/>
              <a:gd name="connsiteY43" fmla="*/ 56405 h 279232"/>
              <a:gd name="connsiteX44" fmla="*/ 198790 w 297455"/>
              <a:gd name="connsiteY44" fmla="*/ 49420 h 279232"/>
              <a:gd name="connsiteX45" fmla="*/ 41450 w 297455"/>
              <a:gd name="connsiteY45" fmla="*/ 91680 h 279232"/>
              <a:gd name="connsiteX46" fmla="*/ 48435 w 297455"/>
              <a:gd name="connsiteY46" fmla="*/ 79631 h 279232"/>
              <a:gd name="connsiteX47" fmla="*/ 60484 w 297455"/>
              <a:gd name="connsiteY47" fmla="*/ 86616 h 279232"/>
              <a:gd name="connsiteX48" fmla="*/ 53499 w 297455"/>
              <a:gd name="connsiteY48" fmla="*/ 98665 h 279232"/>
              <a:gd name="connsiteX49" fmla="*/ 41450 w 297455"/>
              <a:gd name="connsiteY49" fmla="*/ 91680 h 279232"/>
              <a:gd name="connsiteX50" fmla="*/ 83535 w 297455"/>
              <a:gd name="connsiteY50" fmla="*/ 249021 h 279232"/>
              <a:gd name="connsiteX51" fmla="*/ 90520 w 297455"/>
              <a:gd name="connsiteY51" fmla="*/ 236971 h 279232"/>
              <a:gd name="connsiteX52" fmla="*/ 102570 w 297455"/>
              <a:gd name="connsiteY52" fmla="*/ 243956 h 279232"/>
              <a:gd name="connsiteX53" fmla="*/ 95585 w 297455"/>
              <a:gd name="connsiteY53" fmla="*/ 256006 h 279232"/>
              <a:gd name="connsiteX54" fmla="*/ 83535 w 297455"/>
              <a:gd name="connsiteY54" fmla="*/ 249021 h 279232"/>
              <a:gd name="connsiteX55" fmla="*/ 150767 w 297455"/>
              <a:gd name="connsiteY55" fmla="*/ 0 h 279232"/>
              <a:gd name="connsiteX56" fmla="*/ 4079 w 297455"/>
              <a:gd name="connsiteY56" fmla="*/ 146688 h 279232"/>
              <a:gd name="connsiteX57" fmla="*/ 297455 w 297455"/>
              <a:gd name="connsiteY57" fmla="*/ 146688 h 279232"/>
              <a:gd name="connsiteX58" fmla="*/ 297455 w 297455"/>
              <a:gd name="connsiteY58" fmla="*/ 146688 h 279232"/>
              <a:gd name="connsiteX59" fmla="*/ 150767 w 297455"/>
              <a:gd name="connsiteY59" fmla="*/ 0 h 279232"/>
              <a:gd name="connsiteX60" fmla="*/ 150767 w 297455"/>
              <a:gd name="connsiteY60" fmla="*/ 279232 h 279232"/>
              <a:gd name="connsiteX61" fmla="*/ 18049 w 297455"/>
              <a:gd name="connsiteY61" fmla="*/ 146514 h 279232"/>
              <a:gd name="connsiteX62" fmla="*/ 150767 w 297455"/>
              <a:gd name="connsiteY62" fmla="*/ 13796 h 279232"/>
              <a:gd name="connsiteX63" fmla="*/ 283485 w 297455"/>
              <a:gd name="connsiteY63" fmla="*/ 146514 h 279232"/>
              <a:gd name="connsiteX64" fmla="*/ 283485 w 297455"/>
              <a:gd name="connsiteY64" fmla="*/ 146514 h 279232"/>
              <a:gd name="connsiteX65" fmla="*/ 150767 w 297455"/>
              <a:gd name="connsiteY65" fmla="*/ 279232 h 279232"/>
              <a:gd name="connsiteX66" fmla="*/ 210141 w 297455"/>
              <a:gd name="connsiteY66" fmla="*/ 125384 h 279232"/>
              <a:gd name="connsiteX67" fmla="*/ 182200 w 297455"/>
              <a:gd name="connsiteY67" fmla="*/ 125384 h 279232"/>
              <a:gd name="connsiteX68" fmla="*/ 182200 w 297455"/>
              <a:gd name="connsiteY68" fmla="*/ 139354 h 279232"/>
              <a:gd name="connsiteX69" fmla="*/ 210141 w 297455"/>
              <a:gd name="connsiteY69" fmla="*/ 139354 h 279232"/>
              <a:gd name="connsiteX70" fmla="*/ 217126 w 297455"/>
              <a:gd name="connsiteY70" fmla="*/ 146339 h 279232"/>
              <a:gd name="connsiteX71" fmla="*/ 210141 w 297455"/>
              <a:gd name="connsiteY71" fmla="*/ 153324 h 279232"/>
              <a:gd name="connsiteX72" fmla="*/ 170500 w 297455"/>
              <a:gd name="connsiteY72" fmla="*/ 153324 h 279232"/>
              <a:gd name="connsiteX73" fmla="*/ 171723 w 297455"/>
              <a:gd name="connsiteY73" fmla="*/ 146514 h 279232"/>
              <a:gd name="connsiteX74" fmla="*/ 171723 w 297455"/>
              <a:gd name="connsiteY74" fmla="*/ 45229 h 279232"/>
              <a:gd name="connsiteX75" fmla="*/ 150767 w 297455"/>
              <a:gd name="connsiteY75" fmla="*/ 24273 h 279232"/>
              <a:gd name="connsiteX76" fmla="*/ 129812 w 297455"/>
              <a:gd name="connsiteY76" fmla="*/ 45229 h 279232"/>
              <a:gd name="connsiteX77" fmla="*/ 129812 w 297455"/>
              <a:gd name="connsiteY77" fmla="*/ 146514 h 279232"/>
              <a:gd name="connsiteX78" fmla="*/ 150767 w 297455"/>
              <a:gd name="connsiteY78" fmla="*/ 167294 h 279232"/>
              <a:gd name="connsiteX79" fmla="*/ 210141 w 297455"/>
              <a:gd name="connsiteY79" fmla="*/ 167294 h 279232"/>
              <a:gd name="connsiteX80" fmla="*/ 231097 w 297455"/>
              <a:gd name="connsiteY80" fmla="*/ 146339 h 279232"/>
              <a:gd name="connsiteX81" fmla="*/ 210141 w 297455"/>
              <a:gd name="connsiteY81" fmla="*/ 125384 h 279232"/>
              <a:gd name="connsiteX82" fmla="*/ 143782 w 297455"/>
              <a:gd name="connsiteY82" fmla="*/ 146514 h 279232"/>
              <a:gd name="connsiteX83" fmla="*/ 143782 w 297455"/>
              <a:gd name="connsiteY83" fmla="*/ 45229 h 279232"/>
              <a:gd name="connsiteX84" fmla="*/ 150767 w 297455"/>
              <a:gd name="connsiteY84" fmla="*/ 38244 h 279232"/>
              <a:gd name="connsiteX85" fmla="*/ 157752 w 297455"/>
              <a:gd name="connsiteY85" fmla="*/ 45229 h 279232"/>
              <a:gd name="connsiteX86" fmla="*/ 157752 w 297455"/>
              <a:gd name="connsiteY86" fmla="*/ 146514 h 279232"/>
              <a:gd name="connsiteX87" fmla="*/ 150767 w 297455"/>
              <a:gd name="connsiteY87" fmla="*/ 153499 h 279232"/>
              <a:gd name="connsiteX88" fmla="*/ 143782 w 297455"/>
              <a:gd name="connsiteY88" fmla="*/ 146514 h 279232"/>
              <a:gd name="connsiteX0" fmla="*/ 125733 w 279406"/>
              <a:gd name="connsiteY0" fmla="*/ 254609 h 279232"/>
              <a:gd name="connsiteX1" fmla="*/ 139703 w 279406"/>
              <a:gd name="connsiteY1" fmla="*/ 254609 h 279232"/>
              <a:gd name="connsiteX2" fmla="*/ 139703 w 279406"/>
              <a:gd name="connsiteY2" fmla="*/ 268579 h 279232"/>
              <a:gd name="connsiteX3" fmla="*/ 125733 w 279406"/>
              <a:gd name="connsiteY3" fmla="*/ 268579 h 279232"/>
              <a:gd name="connsiteX4" fmla="*/ 125733 w 279406"/>
              <a:gd name="connsiteY4" fmla="*/ 254609 h 279232"/>
              <a:gd name="connsiteX5" fmla="*/ 240988 w 279406"/>
              <a:gd name="connsiteY5" fmla="*/ 139528 h 279232"/>
              <a:gd name="connsiteX6" fmla="*/ 254958 w 279406"/>
              <a:gd name="connsiteY6" fmla="*/ 139528 h 279232"/>
              <a:gd name="connsiteX7" fmla="*/ 254958 w 279406"/>
              <a:gd name="connsiteY7" fmla="*/ 153499 h 279232"/>
              <a:gd name="connsiteX8" fmla="*/ 240988 w 279406"/>
              <a:gd name="connsiteY8" fmla="*/ 153499 h 279232"/>
              <a:gd name="connsiteX9" fmla="*/ 240988 w 279406"/>
              <a:gd name="connsiteY9" fmla="*/ 139528 h 279232"/>
              <a:gd name="connsiteX10" fmla="*/ 10478 w 279406"/>
              <a:gd name="connsiteY10" fmla="*/ 139528 h 279232"/>
              <a:gd name="connsiteX11" fmla="*/ 24448 w 279406"/>
              <a:gd name="connsiteY11" fmla="*/ 139528 h 279232"/>
              <a:gd name="connsiteX12" fmla="*/ 24448 w 279406"/>
              <a:gd name="connsiteY12" fmla="*/ 153499 h 279232"/>
              <a:gd name="connsiteX13" fmla="*/ 10478 w 279406"/>
              <a:gd name="connsiteY13" fmla="*/ 153499 h 279232"/>
              <a:gd name="connsiteX14" fmla="*/ 10478 w 279406"/>
              <a:gd name="connsiteY14" fmla="*/ 139528 h 279232"/>
              <a:gd name="connsiteX15" fmla="*/ 180741 w 279406"/>
              <a:gd name="connsiteY15" fmla="*/ 243782 h 279232"/>
              <a:gd name="connsiteX16" fmla="*/ 192791 w 279406"/>
              <a:gd name="connsiteY16" fmla="*/ 236797 h 279232"/>
              <a:gd name="connsiteX17" fmla="*/ 199776 w 279406"/>
              <a:gd name="connsiteY17" fmla="*/ 248846 h 279232"/>
              <a:gd name="connsiteX18" fmla="*/ 187726 w 279406"/>
              <a:gd name="connsiteY18" fmla="*/ 255831 h 279232"/>
              <a:gd name="connsiteX19" fmla="*/ 180741 w 279406"/>
              <a:gd name="connsiteY19" fmla="*/ 243782 h 279232"/>
              <a:gd name="connsiteX20" fmla="*/ 223001 w 279406"/>
              <a:gd name="connsiteY20" fmla="*/ 86267 h 279232"/>
              <a:gd name="connsiteX21" fmla="*/ 235051 w 279406"/>
              <a:gd name="connsiteY21" fmla="*/ 79282 h 279232"/>
              <a:gd name="connsiteX22" fmla="*/ 242036 w 279406"/>
              <a:gd name="connsiteY22" fmla="*/ 91331 h 279232"/>
              <a:gd name="connsiteX23" fmla="*/ 229987 w 279406"/>
              <a:gd name="connsiteY23" fmla="*/ 98316 h 279232"/>
              <a:gd name="connsiteX24" fmla="*/ 223001 w 279406"/>
              <a:gd name="connsiteY24" fmla="*/ 86267 h 279232"/>
              <a:gd name="connsiteX25" fmla="*/ 65486 w 279406"/>
              <a:gd name="connsiteY25" fmla="*/ 44181 h 279232"/>
              <a:gd name="connsiteX26" fmla="*/ 77536 w 279406"/>
              <a:gd name="connsiteY26" fmla="*/ 37196 h 279232"/>
              <a:gd name="connsiteX27" fmla="*/ 84521 w 279406"/>
              <a:gd name="connsiteY27" fmla="*/ 49245 h 279232"/>
              <a:gd name="connsiteX28" fmla="*/ 72471 w 279406"/>
              <a:gd name="connsiteY28" fmla="*/ 56231 h 279232"/>
              <a:gd name="connsiteX29" fmla="*/ 65486 w 279406"/>
              <a:gd name="connsiteY29" fmla="*/ 44181 h 279232"/>
              <a:gd name="connsiteX30" fmla="*/ 23401 w 279406"/>
              <a:gd name="connsiteY30" fmla="*/ 201696 h 279232"/>
              <a:gd name="connsiteX31" fmla="*/ 35450 w 279406"/>
              <a:gd name="connsiteY31" fmla="*/ 194711 h 279232"/>
              <a:gd name="connsiteX32" fmla="*/ 42435 w 279406"/>
              <a:gd name="connsiteY32" fmla="*/ 206761 h 279232"/>
              <a:gd name="connsiteX33" fmla="*/ 30386 w 279406"/>
              <a:gd name="connsiteY33" fmla="*/ 213746 h 279232"/>
              <a:gd name="connsiteX34" fmla="*/ 23401 w 279406"/>
              <a:gd name="connsiteY34" fmla="*/ 201696 h 279232"/>
              <a:gd name="connsiteX35" fmla="*/ 223176 w 279406"/>
              <a:gd name="connsiteY35" fmla="*/ 206761 h 279232"/>
              <a:gd name="connsiteX36" fmla="*/ 230161 w 279406"/>
              <a:gd name="connsiteY36" fmla="*/ 194711 h 279232"/>
              <a:gd name="connsiteX37" fmla="*/ 242211 w 279406"/>
              <a:gd name="connsiteY37" fmla="*/ 201696 h 279232"/>
              <a:gd name="connsiteX38" fmla="*/ 235225 w 279406"/>
              <a:gd name="connsiteY38" fmla="*/ 213746 h 279232"/>
              <a:gd name="connsiteX39" fmla="*/ 223176 w 279406"/>
              <a:gd name="connsiteY39" fmla="*/ 206761 h 279232"/>
              <a:gd name="connsiteX40" fmla="*/ 180741 w 279406"/>
              <a:gd name="connsiteY40" fmla="*/ 49420 h 279232"/>
              <a:gd name="connsiteX41" fmla="*/ 187726 w 279406"/>
              <a:gd name="connsiteY41" fmla="*/ 37371 h 279232"/>
              <a:gd name="connsiteX42" fmla="*/ 199776 w 279406"/>
              <a:gd name="connsiteY42" fmla="*/ 44356 h 279232"/>
              <a:gd name="connsiteX43" fmla="*/ 192791 w 279406"/>
              <a:gd name="connsiteY43" fmla="*/ 56405 h 279232"/>
              <a:gd name="connsiteX44" fmla="*/ 180741 w 279406"/>
              <a:gd name="connsiteY44" fmla="*/ 49420 h 279232"/>
              <a:gd name="connsiteX45" fmla="*/ 23401 w 279406"/>
              <a:gd name="connsiteY45" fmla="*/ 91680 h 279232"/>
              <a:gd name="connsiteX46" fmla="*/ 30386 w 279406"/>
              <a:gd name="connsiteY46" fmla="*/ 79631 h 279232"/>
              <a:gd name="connsiteX47" fmla="*/ 42435 w 279406"/>
              <a:gd name="connsiteY47" fmla="*/ 86616 h 279232"/>
              <a:gd name="connsiteX48" fmla="*/ 35450 w 279406"/>
              <a:gd name="connsiteY48" fmla="*/ 98665 h 279232"/>
              <a:gd name="connsiteX49" fmla="*/ 23401 w 279406"/>
              <a:gd name="connsiteY49" fmla="*/ 91680 h 279232"/>
              <a:gd name="connsiteX50" fmla="*/ 65486 w 279406"/>
              <a:gd name="connsiteY50" fmla="*/ 249021 h 279232"/>
              <a:gd name="connsiteX51" fmla="*/ 72471 w 279406"/>
              <a:gd name="connsiteY51" fmla="*/ 236971 h 279232"/>
              <a:gd name="connsiteX52" fmla="*/ 84521 w 279406"/>
              <a:gd name="connsiteY52" fmla="*/ 243956 h 279232"/>
              <a:gd name="connsiteX53" fmla="*/ 77536 w 279406"/>
              <a:gd name="connsiteY53" fmla="*/ 256006 h 279232"/>
              <a:gd name="connsiteX54" fmla="*/ 65486 w 279406"/>
              <a:gd name="connsiteY54" fmla="*/ 249021 h 279232"/>
              <a:gd name="connsiteX55" fmla="*/ 132718 w 279406"/>
              <a:gd name="connsiteY55" fmla="*/ 0 h 279232"/>
              <a:gd name="connsiteX56" fmla="*/ 279406 w 279406"/>
              <a:gd name="connsiteY56" fmla="*/ 146688 h 279232"/>
              <a:gd name="connsiteX57" fmla="*/ 279406 w 279406"/>
              <a:gd name="connsiteY57" fmla="*/ 146688 h 279232"/>
              <a:gd name="connsiteX58" fmla="*/ 132718 w 279406"/>
              <a:gd name="connsiteY58" fmla="*/ 0 h 279232"/>
              <a:gd name="connsiteX59" fmla="*/ 132718 w 279406"/>
              <a:gd name="connsiteY59" fmla="*/ 279232 h 279232"/>
              <a:gd name="connsiteX60" fmla="*/ 0 w 279406"/>
              <a:gd name="connsiteY60" fmla="*/ 146514 h 279232"/>
              <a:gd name="connsiteX61" fmla="*/ 132718 w 279406"/>
              <a:gd name="connsiteY61" fmla="*/ 13796 h 279232"/>
              <a:gd name="connsiteX62" fmla="*/ 265436 w 279406"/>
              <a:gd name="connsiteY62" fmla="*/ 146514 h 279232"/>
              <a:gd name="connsiteX63" fmla="*/ 265436 w 279406"/>
              <a:gd name="connsiteY63" fmla="*/ 146514 h 279232"/>
              <a:gd name="connsiteX64" fmla="*/ 132718 w 279406"/>
              <a:gd name="connsiteY64" fmla="*/ 279232 h 279232"/>
              <a:gd name="connsiteX65" fmla="*/ 192092 w 279406"/>
              <a:gd name="connsiteY65" fmla="*/ 125384 h 279232"/>
              <a:gd name="connsiteX66" fmla="*/ 164151 w 279406"/>
              <a:gd name="connsiteY66" fmla="*/ 125384 h 279232"/>
              <a:gd name="connsiteX67" fmla="*/ 164151 w 279406"/>
              <a:gd name="connsiteY67" fmla="*/ 139354 h 279232"/>
              <a:gd name="connsiteX68" fmla="*/ 192092 w 279406"/>
              <a:gd name="connsiteY68" fmla="*/ 139354 h 279232"/>
              <a:gd name="connsiteX69" fmla="*/ 199077 w 279406"/>
              <a:gd name="connsiteY69" fmla="*/ 146339 h 279232"/>
              <a:gd name="connsiteX70" fmla="*/ 192092 w 279406"/>
              <a:gd name="connsiteY70" fmla="*/ 153324 h 279232"/>
              <a:gd name="connsiteX71" fmla="*/ 152451 w 279406"/>
              <a:gd name="connsiteY71" fmla="*/ 153324 h 279232"/>
              <a:gd name="connsiteX72" fmla="*/ 153674 w 279406"/>
              <a:gd name="connsiteY72" fmla="*/ 146514 h 279232"/>
              <a:gd name="connsiteX73" fmla="*/ 153674 w 279406"/>
              <a:gd name="connsiteY73" fmla="*/ 45229 h 279232"/>
              <a:gd name="connsiteX74" fmla="*/ 132718 w 279406"/>
              <a:gd name="connsiteY74" fmla="*/ 24273 h 279232"/>
              <a:gd name="connsiteX75" fmla="*/ 111763 w 279406"/>
              <a:gd name="connsiteY75" fmla="*/ 45229 h 279232"/>
              <a:gd name="connsiteX76" fmla="*/ 111763 w 279406"/>
              <a:gd name="connsiteY76" fmla="*/ 146514 h 279232"/>
              <a:gd name="connsiteX77" fmla="*/ 132718 w 279406"/>
              <a:gd name="connsiteY77" fmla="*/ 167294 h 279232"/>
              <a:gd name="connsiteX78" fmla="*/ 192092 w 279406"/>
              <a:gd name="connsiteY78" fmla="*/ 167294 h 279232"/>
              <a:gd name="connsiteX79" fmla="*/ 213048 w 279406"/>
              <a:gd name="connsiteY79" fmla="*/ 146339 h 279232"/>
              <a:gd name="connsiteX80" fmla="*/ 192092 w 279406"/>
              <a:gd name="connsiteY80" fmla="*/ 125384 h 279232"/>
              <a:gd name="connsiteX81" fmla="*/ 125733 w 279406"/>
              <a:gd name="connsiteY81" fmla="*/ 146514 h 279232"/>
              <a:gd name="connsiteX82" fmla="*/ 125733 w 279406"/>
              <a:gd name="connsiteY82" fmla="*/ 45229 h 279232"/>
              <a:gd name="connsiteX83" fmla="*/ 132718 w 279406"/>
              <a:gd name="connsiteY83" fmla="*/ 38244 h 279232"/>
              <a:gd name="connsiteX84" fmla="*/ 139703 w 279406"/>
              <a:gd name="connsiteY84" fmla="*/ 45229 h 279232"/>
              <a:gd name="connsiteX85" fmla="*/ 139703 w 279406"/>
              <a:gd name="connsiteY85" fmla="*/ 146514 h 279232"/>
              <a:gd name="connsiteX86" fmla="*/ 132718 w 279406"/>
              <a:gd name="connsiteY86" fmla="*/ 153499 h 279232"/>
              <a:gd name="connsiteX87" fmla="*/ 125733 w 279406"/>
              <a:gd name="connsiteY87" fmla="*/ 146514 h 27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79406" h="279232">
                <a:moveTo>
                  <a:pt x="125733" y="254609"/>
                </a:moveTo>
                <a:lnTo>
                  <a:pt x="139703" y="254609"/>
                </a:lnTo>
                <a:lnTo>
                  <a:pt x="139703" y="268579"/>
                </a:lnTo>
                <a:lnTo>
                  <a:pt x="125733" y="268579"/>
                </a:lnTo>
                <a:lnTo>
                  <a:pt x="125733" y="254609"/>
                </a:lnTo>
                <a:close/>
                <a:moveTo>
                  <a:pt x="240988" y="139528"/>
                </a:moveTo>
                <a:lnTo>
                  <a:pt x="254958" y="139528"/>
                </a:lnTo>
                <a:lnTo>
                  <a:pt x="254958" y="153499"/>
                </a:lnTo>
                <a:lnTo>
                  <a:pt x="240988" y="153499"/>
                </a:lnTo>
                <a:lnTo>
                  <a:pt x="240988" y="139528"/>
                </a:lnTo>
                <a:close/>
                <a:moveTo>
                  <a:pt x="10478" y="139528"/>
                </a:moveTo>
                <a:lnTo>
                  <a:pt x="24448" y="139528"/>
                </a:lnTo>
                <a:lnTo>
                  <a:pt x="24448" y="153499"/>
                </a:lnTo>
                <a:lnTo>
                  <a:pt x="10478" y="153499"/>
                </a:lnTo>
                <a:lnTo>
                  <a:pt x="10478" y="139528"/>
                </a:lnTo>
                <a:close/>
                <a:moveTo>
                  <a:pt x="180741" y="243782"/>
                </a:moveTo>
                <a:lnTo>
                  <a:pt x="192791" y="236797"/>
                </a:lnTo>
                <a:lnTo>
                  <a:pt x="199776" y="248846"/>
                </a:lnTo>
                <a:lnTo>
                  <a:pt x="187726" y="255831"/>
                </a:lnTo>
                <a:lnTo>
                  <a:pt x="180741" y="243782"/>
                </a:lnTo>
                <a:close/>
                <a:moveTo>
                  <a:pt x="223001" y="86267"/>
                </a:moveTo>
                <a:lnTo>
                  <a:pt x="235051" y="79282"/>
                </a:lnTo>
                <a:lnTo>
                  <a:pt x="242036" y="91331"/>
                </a:lnTo>
                <a:lnTo>
                  <a:pt x="229987" y="98316"/>
                </a:lnTo>
                <a:lnTo>
                  <a:pt x="223001" y="86267"/>
                </a:lnTo>
                <a:close/>
                <a:moveTo>
                  <a:pt x="65486" y="44181"/>
                </a:moveTo>
                <a:lnTo>
                  <a:pt x="77536" y="37196"/>
                </a:lnTo>
                <a:lnTo>
                  <a:pt x="84521" y="49245"/>
                </a:lnTo>
                <a:lnTo>
                  <a:pt x="72471" y="56231"/>
                </a:lnTo>
                <a:lnTo>
                  <a:pt x="65486" y="44181"/>
                </a:lnTo>
                <a:close/>
                <a:moveTo>
                  <a:pt x="23401" y="201696"/>
                </a:moveTo>
                <a:lnTo>
                  <a:pt x="35450" y="194711"/>
                </a:lnTo>
                <a:lnTo>
                  <a:pt x="42435" y="206761"/>
                </a:lnTo>
                <a:lnTo>
                  <a:pt x="30386" y="213746"/>
                </a:lnTo>
                <a:lnTo>
                  <a:pt x="23401" y="201696"/>
                </a:lnTo>
                <a:close/>
                <a:moveTo>
                  <a:pt x="223176" y="206761"/>
                </a:moveTo>
                <a:lnTo>
                  <a:pt x="230161" y="194711"/>
                </a:lnTo>
                <a:lnTo>
                  <a:pt x="242211" y="201696"/>
                </a:lnTo>
                <a:lnTo>
                  <a:pt x="235225" y="213746"/>
                </a:lnTo>
                <a:lnTo>
                  <a:pt x="223176" y="206761"/>
                </a:lnTo>
                <a:close/>
                <a:moveTo>
                  <a:pt x="180741" y="49420"/>
                </a:moveTo>
                <a:lnTo>
                  <a:pt x="187726" y="37371"/>
                </a:lnTo>
                <a:lnTo>
                  <a:pt x="199776" y="44356"/>
                </a:lnTo>
                <a:lnTo>
                  <a:pt x="192791" y="56405"/>
                </a:lnTo>
                <a:lnTo>
                  <a:pt x="180741" y="49420"/>
                </a:lnTo>
                <a:close/>
                <a:moveTo>
                  <a:pt x="23401" y="91680"/>
                </a:moveTo>
                <a:lnTo>
                  <a:pt x="30386" y="79631"/>
                </a:lnTo>
                <a:lnTo>
                  <a:pt x="42435" y="86616"/>
                </a:lnTo>
                <a:lnTo>
                  <a:pt x="35450" y="98665"/>
                </a:lnTo>
                <a:lnTo>
                  <a:pt x="23401" y="91680"/>
                </a:lnTo>
                <a:close/>
                <a:moveTo>
                  <a:pt x="65486" y="249021"/>
                </a:moveTo>
                <a:lnTo>
                  <a:pt x="72471" y="236971"/>
                </a:lnTo>
                <a:lnTo>
                  <a:pt x="84521" y="243956"/>
                </a:lnTo>
                <a:lnTo>
                  <a:pt x="77536" y="256006"/>
                </a:lnTo>
                <a:lnTo>
                  <a:pt x="65486" y="249021"/>
                </a:lnTo>
                <a:close/>
                <a:moveTo>
                  <a:pt x="132718" y="0"/>
                </a:moveTo>
                <a:lnTo>
                  <a:pt x="279406" y="146688"/>
                </a:lnTo>
                <a:lnTo>
                  <a:pt x="279406" y="146688"/>
                </a:lnTo>
                <a:lnTo>
                  <a:pt x="132718" y="0"/>
                </a:lnTo>
                <a:close/>
                <a:moveTo>
                  <a:pt x="132718" y="279232"/>
                </a:moveTo>
                <a:cubicBezTo>
                  <a:pt x="59374" y="279232"/>
                  <a:pt x="0" y="219858"/>
                  <a:pt x="0" y="146514"/>
                </a:cubicBezTo>
                <a:cubicBezTo>
                  <a:pt x="0" y="73170"/>
                  <a:pt x="59374" y="13796"/>
                  <a:pt x="132718" y="13796"/>
                </a:cubicBezTo>
                <a:cubicBezTo>
                  <a:pt x="206062" y="13796"/>
                  <a:pt x="265436" y="73170"/>
                  <a:pt x="265436" y="146514"/>
                </a:cubicBezTo>
                <a:lnTo>
                  <a:pt x="265436" y="146514"/>
                </a:lnTo>
                <a:cubicBezTo>
                  <a:pt x="265436" y="219858"/>
                  <a:pt x="206062" y="279232"/>
                  <a:pt x="132718" y="279232"/>
                </a:cubicBezTo>
                <a:close/>
                <a:moveTo>
                  <a:pt x="192092" y="125384"/>
                </a:moveTo>
                <a:lnTo>
                  <a:pt x="164151" y="125384"/>
                </a:lnTo>
                <a:lnTo>
                  <a:pt x="164151" y="139354"/>
                </a:lnTo>
                <a:lnTo>
                  <a:pt x="192092" y="139354"/>
                </a:lnTo>
                <a:cubicBezTo>
                  <a:pt x="195934" y="139354"/>
                  <a:pt x="199077" y="142497"/>
                  <a:pt x="199077" y="146339"/>
                </a:cubicBezTo>
                <a:cubicBezTo>
                  <a:pt x="199077" y="150181"/>
                  <a:pt x="195934" y="153324"/>
                  <a:pt x="192092" y="153324"/>
                </a:cubicBezTo>
                <a:lnTo>
                  <a:pt x="152451" y="153324"/>
                </a:lnTo>
                <a:cubicBezTo>
                  <a:pt x="153150" y="151229"/>
                  <a:pt x="153674" y="148958"/>
                  <a:pt x="153674" y="146514"/>
                </a:cubicBezTo>
                <a:lnTo>
                  <a:pt x="153674" y="45229"/>
                </a:lnTo>
                <a:cubicBezTo>
                  <a:pt x="153674" y="33703"/>
                  <a:pt x="144244" y="24273"/>
                  <a:pt x="132718" y="24273"/>
                </a:cubicBezTo>
                <a:cubicBezTo>
                  <a:pt x="121193" y="24273"/>
                  <a:pt x="111763" y="33703"/>
                  <a:pt x="111763" y="45229"/>
                </a:cubicBezTo>
                <a:lnTo>
                  <a:pt x="111763" y="146514"/>
                </a:lnTo>
                <a:cubicBezTo>
                  <a:pt x="111763" y="158039"/>
                  <a:pt x="121193" y="167294"/>
                  <a:pt x="132718" y="167294"/>
                </a:cubicBezTo>
                <a:lnTo>
                  <a:pt x="192092" y="167294"/>
                </a:lnTo>
                <a:cubicBezTo>
                  <a:pt x="203618" y="167294"/>
                  <a:pt x="213048" y="157865"/>
                  <a:pt x="213048" y="146339"/>
                </a:cubicBezTo>
                <a:cubicBezTo>
                  <a:pt x="213048" y="134813"/>
                  <a:pt x="203618" y="125384"/>
                  <a:pt x="192092" y="125384"/>
                </a:cubicBezTo>
                <a:close/>
                <a:moveTo>
                  <a:pt x="125733" y="146514"/>
                </a:moveTo>
                <a:lnTo>
                  <a:pt x="125733" y="45229"/>
                </a:lnTo>
                <a:cubicBezTo>
                  <a:pt x="125733" y="41387"/>
                  <a:pt x="128876" y="38244"/>
                  <a:pt x="132718" y="38244"/>
                </a:cubicBezTo>
                <a:cubicBezTo>
                  <a:pt x="136560" y="38244"/>
                  <a:pt x="139703" y="41387"/>
                  <a:pt x="139703" y="45229"/>
                </a:cubicBezTo>
                <a:lnTo>
                  <a:pt x="139703" y="146514"/>
                </a:lnTo>
                <a:cubicBezTo>
                  <a:pt x="139703" y="150355"/>
                  <a:pt x="136560" y="153499"/>
                  <a:pt x="132718" y="153499"/>
                </a:cubicBezTo>
                <a:cubicBezTo>
                  <a:pt x="128876" y="153499"/>
                  <a:pt x="125733" y="150530"/>
                  <a:pt x="125733" y="146514"/>
                </a:cubicBezTo>
                <a:close/>
              </a:path>
            </a:pathLst>
          </a:custGeom>
          <a:solidFill>
            <a:schemeClr val="tx1"/>
          </a:solidFill>
          <a:ln w="1720" cap="flat">
            <a:noFill/>
            <a:prstDash val="solid"/>
            <a:miter/>
          </a:ln>
        </p:spPr>
        <p:txBody>
          <a:bodyPr rtlCol="0" anchor="ctr"/>
          <a:lstStyle/>
          <a:p>
            <a:endParaRPr lang="en-US" dirty="0"/>
          </a:p>
        </p:txBody>
      </p:sp>
      <p:grpSp>
        <p:nvGrpSpPr>
          <p:cNvPr id="113" name="Group 112">
            <a:extLst>
              <a:ext uri="{FF2B5EF4-FFF2-40B4-BE49-F238E27FC236}">
                <a16:creationId xmlns:a16="http://schemas.microsoft.com/office/drawing/2014/main" id="{32E488DF-427A-8141-A12E-16F209D2D7E5}"/>
              </a:ext>
            </a:extLst>
          </p:cNvPr>
          <p:cNvGrpSpPr/>
          <p:nvPr/>
        </p:nvGrpSpPr>
        <p:grpSpPr>
          <a:xfrm>
            <a:off x="6481554" y="5441911"/>
            <a:ext cx="640424" cy="227061"/>
            <a:chOff x="9204075" y="4286362"/>
            <a:chExt cx="640424" cy="227061"/>
          </a:xfrm>
        </p:grpSpPr>
        <p:grpSp>
          <p:nvGrpSpPr>
            <p:cNvPr id="114" name="Group 113">
              <a:extLst>
                <a:ext uri="{FF2B5EF4-FFF2-40B4-BE49-F238E27FC236}">
                  <a16:creationId xmlns:a16="http://schemas.microsoft.com/office/drawing/2014/main" id="{48FDDFAF-A7C6-1E48-AB23-A53B894A00EB}"/>
                </a:ext>
              </a:extLst>
            </p:cNvPr>
            <p:cNvGrpSpPr/>
            <p:nvPr/>
          </p:nvGrpSpPr>
          <p:grpSpPr>
            <a:xfrm>
              <a:off x="9204075" y="4286362"/>
              <a:ext cx="640424" cy="227061"/>
              <a:chOff x="9450086" y="4239019"/>
              <a:chExt cx="737327" cy="261418"/>
            </a:xfrm>
            <a:solidFill>
              <a:schemeClr val="tx1"/>
            </a:solidFill>
          </p:grpSpPr>
          <p:sp>
            <p:nvSpPr>
              <p:cNvPr id="116" name="Picture Placeholder 21">
                <a:extLst>
                  <a:ext uri="{FF2B5EF4-FFF2-40B4-BE49-F238E27FC236}">
                    <a16:creationId xmlns:a16="http://schemas.microsoft.com/office/drawing/2014/main" id="{AB345BE1-563D-C846-B35A-FC8FB9452892}"/>
                  </a:ext>
                </a:extLst>
              </p:cNvPr>
              <p:cNvSpPr/>
              <p:nvPr/>
            </p:nvSpPr>
            <p:spPr>
              <a:xfrm>
                <a:off x="9954291" y="4239019"/>
                <a:ext cx="233122" cy="261418"/>
              </a:xfrm>
              <a:custGeom>
                <a:avLst/>
                <a:gdLst>
                  <a:gd name="connsiteX0" fmla="*/ 233122 w 233122"/>
                  <a:gd name="connsiteY0" fmla="*/ 33697 h 261418"/>
                  <a:gd name="connsiteX1" fmla="*/ 116561 w 233122"/>
                  <a:gd name="connsiteY1" fmla="*/ 0 h 261418"/>
                  <a:gd name="connsiteX2" fmla="*/ 0 w 233122"/>
                  <a:gd name="connsiteY2" fmla="*/ 33697 h 261418"/>
                  <a:gd name="connsiteX3" fmla="*/ 0 w 233122"/>
                  <a:gd name="connsiteY3" fmla="*/ 35036 h 261418"/>
                  <a:gd name="connsiteX4" fmla="*/ 0 w 233122"/>
                  <a:gd name="connsiteY4" fmla="*/ 35706 h 261418"/>
                  <a:gd name="connsiteX5" fmla="*/ 0 w 233122"/>
                  <a:gd name="connsiteY5" fmla="*/ 228582 h 261418"/>
                  <a:gd name="connsiteX6" fmla="*/ 116561 w 233122"/>
                  <a:gd name="connsiteY6" fmla="*/ 261418 h 261418"/>
                  <a:gd name="connsiteX7" fmla="*/ 233122 w 233122"/>
                  <a:gd name="connsiteY7" fmla="*/ 228645 h 261418"/>
                  <a:gd name="connsiteX8" fmla="*/ 233122 w 233122"/>
                  <a:gd name="connsiteY8" fmla="*/ 35706 h 261418"/>
                  <a:gd name="connsiteX9" fmla="*/ 233122 w 233122"/>
                  <a:gd name="connsiteY9" fmla="*/ 35036 h 261418"/>
                  <a:gd name="connsiteX10" fmla="*/ 233122 w 233122"/>
                  <a:gd name="connsiteY10" fmla="*/ 33697 h 261418"/>
                  <a:gd name="connsiteX11" fmla="*/ 220349 w 233122"/>
                  <a:gd name="connsiteY11" fmla="*/ 164311 h 261418"/>
                  <a:gd name="connsiteX12" fmla="*/ 192981 w 233122"/>
                  <a:gd name="connsiteY12" fmla="*/ 176776 h 261418"/>
                  <a:gd name="connsiteX13" fmla="*/ 116561 w 233122"/>
                  <a:gd name="connsiteY13" fmla="*/ 184332 h 261418"/>
                  <a:gd name="connsiteX14" fmla="*/ 40142 w 233122"/>
                  <a:gd name="connsiteY14" fmla="*/ 176776 h 261418"/>
                  <a:gd name="connsiteX15" fmla="*/ 12774 w 233122"/>
                  <a:gd name="connsiteY15" fmla="*/ 164311 h 261418"/>
                  <a:gd name="connsiteX16" fmla="*/ 12774 w 233122"/>
                  <a:gd name="connsiteY16" fmla="*/ 116363 h 261418"/>
                  <a:gd name="connsiteX17" fmla="*/ 116561 w 233122"/>
                  <a:gd name="connsiteY17" fmla="*/ 132957 h 261418"/>
                  <a:gd name="connsiteX18" fmla="*/ 220349 w 233122"/>
                  <a:gd name="connsiteY18" fmla="*/ 116363 h 261418"/>
                  <a:gd name="connsiteX19" fmla="*/ 220349 w 233122"/>
                  <a:gd name="connsiteY19" fmla="*/ 100136 h 261418"/>
                  <a:gd name="connsiteX20" fmla="*/ 192981 w 233122"/>
                  <a:gd name="connsiteY20" fmla="*/ 112601 h 261418"/>
                  <a:gd name="connsiteX21" fmla="*/ 116561 w 233122"/>
                  <a:gd name="connsiteY21" fmla="*/ 120157 h 261418"/>
                  <a:gd name="connsiteX22" fmla="*/ 40142 w 233122"/>
                  <a:gd name="connsiteY22" fmla="*/ 112601 h 261418"/>
                  <a:gd name="connsiteX23" fmla="*/ 12774 w 233122"/>
                  <a:gd name="connsiteY23" fmla="*/ 100136 h 261418"/>
                  <a:gd name="connsiteX24" fmla="*/ 12774 w 233122"/>
                  <a:gd name="connsiteY24" fmla="*/ 50339 h 261418"/>
                  <a:gd name="connsiteX25" fmla="*/ 116561 w 233122"/>
                  <a:gd name="connsiteY25" fmla="*/ 67395 h 261418"/>
                  <a:gd name="connsiteX26" fmla="*/ 220349 w 233122"/>
                  <a:gd name="connsiteY26" fmla="*/ 50339 h 261418"/>
                  <a:gd name="connsiteX27" fmla="*/ 40190 w 233122"/>
                  <a:gd name="connsiteY27" fmla="*/ 20563 h 261418"/>
                  <a:gd name="connsiteX28" fmla="*/ 116561 w 233122"/>
                  <a:gd name="connsiteY28" fmla="*/ 12752 h 261418"/>
                  <a:gd name="connsiteX29" fmla="*/ 192933 w 233122"/>
                  <a:gd name="connsiteY29" fmla="*/ 20563 h 261418"/>
                  <a:gd name="connsiteX30" fmla="*/ 220349 w 233122"/>
                  <a:gd name="connsiteY30" fmla="*/ 33697 h 261418"/>
                  <a:gd name="connsiteX31" fmla="*/ 192933 w 233122"/>
                  <a:gd name="connsiteY31" fmla="*/ 46832 h 261418"/>
                  <a:gd name="connsiteX32" fmla="*/ 116561 w 233122"/>
                  <a:gd name="connsiteY32" fmla="*/ 54643 h 261418"/>
                  <a:gd name="connsiteX33" fmla="*/ 40190 w 233122"/>
                  <a:gd name="connsiteY33" fmla="*/ 46832 h 261418"/>
                  <a:gd name="connsiteX34" fmla="*/ 12774 w 233122"/>
                  <a:gd name="connsiteY34" fmla="*/ 33697 h 261418"/>
                  <a:gd name="connsiteX35" fmla="*/ 40190 w 233122"/>
                  <a:gd name="connsiteY35" fmla="*/ 20563 h 261418"/>
                  <a:gd name="connsiteX36" fmla="*/ 192981 w 233122"/>
                  <a:gd name="connsiteY36" fmla="*/ 241111 h 261418"/>
                  <a:gd name="connsiteX37" fmla="*/ 116561 w 233122"/>
                  <a:gd name="connsiteY37" fmla="*/ 248666 h 261418"/>
                  <a:gd name="connsiteX38" fmla="*/ 40142 w 233122"/>
                  <a:gd name="connsiteY38" fmla="*/ 241111 h 261418"/>
                  <a:gd name="connsiteX39" fmla="*/ 12774 w 233122"/>
                  <a:gd name="connsiteY39" fmla="*/ 228645 h 261418"/>
                  <a:gd name="connsiteX40" fmla="*/ 12774 w 233122"/>
                  <a:gd name="connsiteY40" fmla="*/ 180490 h 261418"/>
                  <a:gd name="connsiteX41" fmla="*/ 116561 w 233122"/>
                  <a:gd name="connsiteY41" fmla="*/ 197084 h 261418"/>
                  <a:gd name="connsiteX42" fmla="*/ 220349 w 233122"/>
                  <a:gd name="connsiteY42" fmla="*/ 180490 h 261418"/>
                  <a:gd name="connsiteX43" fmla="*/ 220349 w 233122"/>
                  <a:gd name="connsiteY43" fmla="*/ 228645 h 261418"/>
                  <a:gd name="connsiteX44" fmla="*/ 192981 w 233122"/>
                  <a:gd name="connsiteY44" fmla="*/ 241111 h 2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3122" h="261418">
                    <a:moveTo>
                      <a:pt x="233122" y="33697"/>
                    </a:moveTo>
                    <a:cubicBezTo>
                      <a:pt x="233122" y="7046"/>
                      <a:pt x="156879" y="0"/>
                      <a:pt x="116561" y="0"/>
                    </a:cubicBezTo>
                    <a:cubicBezTo>
                      <a:pt x="76244" y="0"/>
                      <a:pt x="0" y="7046"/>
                      <a:pt x="0" y="33697"/>
                    </a:cubicBezTo>
                    <a:cubicBezTo>
                      <a:pt x="0" y="34144"/>
                      <a:pt x="0" y="34590"/>
                      <a:pt x="0" y="35036"/>
                    </a:cubicBezTo>
                    <a:cubicBezTo>
                      <a:pt x="0" y="35483"/>
                      <a:pt x="0" y="35467"/>
                      <a:pt x="0" y="35706"/>
                    </a:cubicBezTo>
                    <a:lnTo>
                      <a:pt x="0" y="228582"/>
                    </a:lnTo>
                    <a:cubicBezTo>
                      <a:pt x="0" y="254564"/>
                      <a:pt x="76244" y="261418"/>
                      <a:pt x="116561" y="261418"/>
                    </a:cubicBezTo>
                    <a:cubicBezTo>
                      <a:pt x="156879" y="261418"/>
                      <a:pt x="233122" y="254564"/>
                      <a:pt x="233122" y="228645"/>
                    </a:cubicBezTo>
                    <a:lnTo>
                      <a:pt x="233122" y="35706"/>
                    </a:lnTo>
                    <a:cubicBezTo>
                      <a:pt x="233122" y="35467"/>
                      <a:pt x="233122" y="35260"/>
                      <a:pt x="233122" y="35036"/>
                    </a:cubicBezTo>
                    <a:cubicBezTo>
                      <a:pt x="233122" y="34813"/>
                      <a:pt x="233122" y="34144"/>
                      <a:pt x="233122" y="33697"/>
                    </a:cubicBezTo>
                    <a:close/>
                    <a:moveTo>
                      <a:pt x="220349" y="164311"/>
                    </a:moveTo>
                    <a:cubicBezTo>
                      <a:pt x="220349" y="165491"/>
                      <a:pt x="215478" y="171388"/>
                      <a:pt x="192981" y="176776"/>
                    </a:cubicBezTo>
                    <a:cubicBezTo>
                      <a:pt x="172638" y="181654"/>
                      <a:pt x="145494" y="184332"/>
                      <a:pt x="116561" y="184332"/>
                    </a:cubicBezTo>
                    <a:cubicBezTo>
                      <a:pt x="87628" y="184332"/>
                      <a:pt x="60484" y="181718"/>
                      <a:pt x="40142" y="176776"/>
                    </a:cubicBezTo>
                    <a:cubicBezTo>
                      <a:pt x="17644" y="171388"/>
                      <a:pt x="12774" y="165491"/>
                      <a:pt x="12774" y="164311"/>
                    </a:cubicBezTo>
                    <a:lnTo>
                      <a:pt x="12774" y="116363"/>
                    </a:lnTo>
                    <a:cubicBezTo>
                      <a:pt x="36214" y="129115"/>
                      <a:pt x="86415" y="132957"/>
                      <a:pt x="116561" y="132957"/>
                    </a:cubicBezTo>
                    <a:cubicBezTo>
                      <a:pt x="146707" y="132957"/>
                      <a:pt x="196909" y="129115"/>
                      <a:pt x="220349" y="116363"/>
                    </a:cubicBezTo>
                    <a:close/>
                    <a:moveTo>
                      <a:pt x="220349" y="100136"/>
                    </a:moveTo>
                    <a:cubicBezTo>
                      <a:pt x="220349" y="101316"/>
                      <a:pt x="215478" y="107213"/>
                      <a:pt x="192981" y="112601"/>
                    </a:cubicBezTo>
                    <a:cubicBezTo>
                      <a:pt x="172638" y="117479"/>
                      <a:pt x="145494" y="120157"/>
                      <a:pt x="116561" y="120157"/>
                    </a:cubicBezTo>
                    <a:cubicBezTo>
                      <a:pt x="87628" y="120157"/>
                      <a:pt x="60484" y="117479"/>
                      <a:pt x="40142" y="112601"/>
                    </a:cubicBezTo>
                    <a:cubicBezTo>
                      <a:pt x="17644" y="107213"/>
                      <a:pt x="12774" y="101316"/>
                      <a:pt x="12774" y="100136"/>
                    </a:cubicBezTo>
                    <a:lnTo>
                      <a:pt x="12774" y="50339"/>
                    </a:lnTo>
                    <a:cubicBezTo>
                      <a:pt x="36214" y="63458"/>
                      <a:pt x="86415" y="67395"/>
                      <a:pt x="116561" y="67395"/>
                    </a:cubicBezTo>
                    <a:cubicBezTo>
                      <a:pt x="146707" y="67395"/>
                      <a:pt x="196909" y="63458"/>
                      <a:pt x="220349" y="50339"/>
                    </a:cubicBezTo>
                    <a:close/>
                    <a:moveTo>
                      <a:pt x="40190" y="20563"/>
                    </a:moveTo>
                    <a:cubicBezTo>
                      <a:pt x="60516" y="15526"/>
                      <a:pt x="87628" y="12752"/>
                      <a:pt x="116561" y="12752"/>
                    </a:cubicBezTo>
                    <a:cubicBezTo>
                      <a:pt x="145494" y="12752"/>
                      <a:pt x="172606" y="15526"/>
                      <a:pt x="192933" y="20563"/>
                    </a:cubicBezTo>
                    <a:cubicBezTo>
                      <a:pt x="215686" y="26206"/>
                      <a:pt x="220349" y="32358"/>
                      <a:pt x="220349" y="33697"/>
                    </a:cubicBezTo>
                    <a:cubicBezTo>
                      <a:pt x="220349" y="35036"/>
                      <a:pt x="215686" y="41189"/>
                      <a:pt x="192933" y="46832"/>
                    </a:cubicBezTo>
                    <a:cubicBezTo>
                      <a:pt x="172606" y="51869"/>
                      <a:pt x="145494" y="54643"/>
                      <a:pt x="116561" y="54643"/>
                    </a:cubicBezTo>
                    <a:cubicBezTo>
                      <a:pt x="87628" y="54643"/>
                      <a:pt x="60516" y="51869"/>
                      <a:pt x="40190" y="46832"/>
                    </a:cubicBezTo>
                    <a:cubicBezTo>
                      <a:pt x="17436" y="41189"/>
                      <a:pt x="12774" y="35068"/>
                      <a:pt x="12774" y="33697"/>
                    </a:cubicBezTo>
                    <a:cubicBezTo>
                      <a:pt x="12774" y="32327"/>
                      <a:pt x="17436" y="26206"/>
                      <a:pt x="40190" y="20563"/>
                    </a:cubicBezTo>
                    <a:close/>
                    <a:moveTo>
                      <a:pt x="192981" y="241111"/>
                    </a:moveTo>
                    <a:cubicBezTo>
                      <a:pt x="172638" y="245988"/>
                      <a:pt x="145494" y="248666"/>
                      <a:pt x="116561" y="248666"/>
                    </a:cubicBezTo>
                    <a:cubicBezTo>
                      <a:pt x="87628" y="248666"/>
                      <a:pt x="60484" y="245988"/>
                      <a:pt x="40142" y="241111"/>
                    </a:cubicBezTo>
                    <a:cubicBezTo>
                      <a:pt x="17644" y="235723"/>
                      <a:pt x="12774" y="229809"/>
                      <a:pt x="12774" y="228645"/>
                    </a:cubicBezTo>
                    <a:lnTo>
                      <a:pt x="12774" y="180490"/>
                    </a:lnTo>
                    <a:cubicBezTo>
                      <a:pt x="36214" y="193242"/>
                      <a:pt x="86415" y="197084"/>
                      <a:pt x="116561" y="197084"/>
                    </a:cubicBezTo>
                    <a:cubicBezTo>
                      <a:pt x="146707" y="197084"/>
                      <a:pt x="196909" y="193258"/>
                      <a:pt x="220349" y="180490"/>
                    </a:cubicBezTo>
                    <a:lnTo>
                      <a:pt x="220349" y="228645"/>
                    </a:lnTo>
                    <a:cubicBezTo>
                      <a:pt x="220349" y="229809"/>
                      <a:pt x="215558" y="235723"/>
                      <a:pt x="192981" y="241111"/>
                    </a:cubicBezTo>
                    <a:close/>
                  </a:path>
                </a:pathLst>
              </a:custGeom>
              <a:solidFill>
                <a:srgbClr val="312D2A"/>
              </a:solidFill>
              <a:ln w="1356" cap="flat">
                <a:noFill/>
                <a:prstDash val="solid"/>
                <a:miter/>
              </a:ln>
            </p:spPr>
            <p:txBody>
              <a:bodyPr rtlCol="0" anchor="ctr"/>
              <a:lstStyle/>
              <a:p>
                <a:endParaRPr lang="en-US" dirty="0"/>
              </a:p>
            </p:txBody>
          </p:sp>
          <p:sp>
            <p:nvSpPr>
              <p:cNvPr id="117" name="Picture Placeholder 21">
                <a:extLst>
                  <a:ext uri="{FF2B5EF4-FFF2-40B4-BE49-F238E27FC236}">
                    <a16:creationId xmlns:a16="http://schemas.microsoft.com/office/drawing/2014/main" id="{3CEEF38C-0CD9-F941-A8F0-7C79628BFF99}"/>
                  </a:ext>
                </a:extLst>
              </p:cNvPr>
              <p:cNvSpPr/>
              <p:nvPr/>
            </p:nvSpPr>
            <p:spPr>
              <a:xfrm>
                <a:off x="9450086" y="4239019"/>
                <a:ext cx="233122" cy="261418"/>
              </a:xfrm>
              <a:custGeom>
                <a:avLst/>
                <a:gdLst>
                  <a:gd name="connsiteX0" fmla="*/ 233122 w 233122"/>
                  <a:gd name="connsiteY0" fmla="*/ 33697 h 261418"/>
                  <a:gd name="connsiteX1" fmla="*/ 116561 w 233122"/>
                  <a:gd name="connsiteY1" fmla="*/ 0 h 261418"/>
                  <a:gd name="connsiteX2" fmla="*/ 0 w 233122"/>
                  <a:gd name="connsiteY2" fmla="*/ 33697 h 261418"/>
                  <a:gd name="connsiteX3" fmla="*/ 0 w 233122"/>
                  <a:gd name="connsiteY3" fmla="*/ 35036 h 261418"/>
                  <a:gd name="connsiteX4" fmla="*/ 0 w 233122"/>
                  <a:gd name="connsiteY4" fmla="*/ 35706 h 261418"/>
                  <a:gd name="connsiteX5" fmla="*/ 0 w 233122"/>
                  <a:gd name="connsiteY5" fmla="*/ 228582 h 261418"/>
                  <a:gd name="connsiteX6" fmla="*/ 116561 w 233122"/>
                  <a:gd name="connsiteY6" fmla="*/ 261418 h 261418"/>
                  <a:gd name="connsiteX7" fmla="*/ 233122 w 233122"/>
                  <a:gd name="connsiteY7" fmla="*/ 228645 h 261418"/>
                  <a:gd name="connsiteX8" fmla="*/ 233122 w 233122"/>
                  <a:gd name="connsiteY8" fmla="*/ 35706 h 261418"/>
                  <a:gd name="connsiteX9" fmla="*/ 233122 w 233122"/>
                  <a:gd name="connsiteY9" fmla="*/ 35036 h 261418"/>
                  <a:gd name="connsiteX10" fmla="*/ 233122 w 233122"/>
                  <a:gd name="connsiteY10" fmla="*/ 33697 h 261418"/>
                  <a:gd name="connsiteX11" fmla="*/ 220349 w 233122"/>
                  <a:gd name="connsiteY11" fmla="*/ 164311 h 261418"/>
                  <a:gd name="connsiteX12" fmla="*/ 192981 w 233122"/>
                  <a:gd name="connsiteY12" fmla="*/ 176776 h 261418"/>
                  <a:gd name="connsiteX13" fmla="*/ 116561 w 233122"/>
                  <a:gd name="connsiteY13" fmla="*/ 184332 h 261418"/>
                  <a:gd name="connsiteX14" fmla="*/ 40142 w 233122"/>
                  <a:gd name="connsiteY14" fmla="*/ 176776 h 261418"/>
                  <a:gd name="connsiteX15" fmla="*/ 12774 w 233122"/>
                  <a:gd name="connsiteY15" fmla="*/ 164311 h 261418"/>
                  <a:gd name="connsiteX16" fmla="*/ 12774 w 233122"/>
                  <a:gd name="connsiteY16" fmla="*/ 116363 h 261418"/>
                  <a:gd name="connsiteX17" fmla="*/ 116561 w 233122"/>
                  <a:gd name="connsiteY17" fmla="*/ 132957 h 261418"/>
                  <a:gd name="connsiteX18" fmla="*/ 220349 w 233122"/>
                  <a:gd name="connsiteY18" fmla="*/ 116363 h 261418"/>
                  <a:gd name="connsiteX19" fmla="*/ 220349 w 233122"/>
                  <a:gd name="connsiteY19" fmla="*/ 100136 h 261418"/>
                  <a:gd name="connsiteX20" fmla="*/ 192981 w 233122"/>
                  <a:gd name="connsiteY20" fmla="*/ 112601 h 261418"/>
                  <a:gd name="connsiteX21" fmla="*/ 116561 w 233122"/>
                  <a:gd name="connsiteY21" fmla="*/ 120157 h 261418"/>
                  <a:gd name="connsiteX22" fmla="*/ 40142 w 233122"/>
                  <a:gd name="connsiteY22" fmla="*/ 112601 h 261418"/>
                  <a:gd name="connsiteX23" fmla="*/ 12774 w 233122"/>
                  <a:gd name="connsiteY23" fmla="*/ 100136 h 261418"/>
                  <a:gd name="connsiteX24" fmla="*/ 12774 w 233122"/>
                  <a:gd name="connsiteY24" fmla="*/ 50339 h 261418"/>
                  <a:gd name="connsiteX25" fmla="*/ 116561 w 233122"/>
                  <a:gd name="connsiteY25" fmla="*/ 67395 h 261418"/>
                  <a:gd name="connsiteX26" fmla="*/ 220349 w 233122"/>
                  <a:gd name="connsiteY26" fmla="*/ 50339 h 261418"/>
                  <a:gd name="connsiteX27" fmla="*/ 40190 w 233122"/>
                  <a:gd name="connsiteY27" fmla="*/ 20563 h 261418"/>
                  <a:gd name="connsiteX28" fmla="*/ 116561 w 233122"/>
                  <a:gd name="connsiteY28" fmla="*/ 12752 h 261418"/>
                  <a:gd name="connsiteX29" fmla="*/ 192933 w 233122"/>
                  <a:gd name="connsiteY29" fmla="*/ 20563 h 261418"/>
                  <a:gd name="connsiteX30" fmla="*/ 220349 w 233122"/>
                  <a:gd name="connsiteY30" fmla="*/ 33697 h 261418"/>
                  <a:gd name="connsiteX31" fmla="*/ 192933 w 233122"/>
                  <a:gd name="connsiteY31" fmla="*/ 46832 h 261418"/>
                  <a:gd name="connsiteX32" fmla="*/ 116561 w 233122"/>
                  <a:gd name="connsiteY32" fmla="*/ 54643 h 261418"/>
                  <a:gd name="connsiteX33" fmla="*/ 40190 w 233122"/>
                  <a:gd name="connsiteY33" fmla="*/ 46832 h 261418"/>
                  <a:gd name="connsiteX34" fmla="*/ 12774 w 233122"/>
                  <a:gd name="connsiteY34" fmla="*/ 33697 h 261418"/>
                  <a:gd name="connsiteX35" fmla="*/ 40190 w 233122"/>
                  <a:gd name="connsiteY35" fmla="*/ 20563 h 261418"/>
                  <a:gd name="connsiteX36" fmla="*/ 192981 w 233122"/>
                  <a:gd name="connsiteY36" fmla="*/ 241111 h 261418"/>
                  <a:gd name="connsiteX37" fmla="*/ 116561 w 233122"/>
                  <a:gd name="connsiteY37" fmla="*/ 248666 h 261418"/>
                  <a:gd name="connsiteX38" fmla="*/ 40142 w 233122"/>
                  <a:gd name="connsiteY38" fmla="*/ 241111 h 261418"/>
                  <a:gd name="connsiteX39" fmla="*/ 12774 w 233122"/>
                  <a:gd name="connsiteY39" fmla="*/ 228645 h 261418"/>
                  <a:gd name="connsiteX40" fmla="*/ 12774 w 233122"/>
                  <a:gd name="connsiteY40" fmla="*/ 180490 h 261418"/>
                  <a:gd name="connsiteX41" fmla="*/ 116561 w 233122"/>
                  <a:gd name="connsiteY41" fmla="*/ 197084 h 261418"/>
                  <a:gd name="connsiteX42" fmla="*/ 220349 w 233122"/>
                  <a:gd name="connsiteY42" fmla="*/ 180490 h 261418"/>
                  <a:gd name="connsiteX43" fmla="*/ 220349 w 233122"/>
                  <a:gd name="connsiteY43" fmla="*/ 228645 h 261418"/>
                  <a:gd name="connsiteX44" fmla="*/ 192981 w 233122"/>
                  <a:gd name="connsiteY44" fmla="*/ 241111 h 2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3122" h="261418">
                    <a:moveTo>
                      <a:pt x="233122" y="33697"/>
                    </a:moveTo>
                    <a:cubicBezTo>
                      <a:pt x="233122" y="7046"/>
                      <a:pt x="156879" y="0"/>
                      <a:pt x="116561" y="0"/>
                    </a:cubicBezTo>
                    <a:cubicBezTo>
                      <a:pt x="76244" y="0"/>
                      <a:pt x="0" y="7046"/>
                      <a:pt x="0" y="33697"/>
                    </a:cubicBezTo>
                    <a:cubicBezTo>
                      <a:pt x="0" y="34144"/>
                      <a:pt x="0" y="34590"/>
                      <a:pt x="0" y="35036"/>
                    </a:cubicBezTo>
                    <a:cubicBezTo>
                      <a:pt x="0" y="35483"/>
                      <a:pt x="0" y="35467"/>
                      <a:pt x="0" y="35706"/>
                    </a:cubicBezTo>
                    <a:lnTo>
                      <a:pt x="0" y="228582"/>
                    </a:lnTo>
                    <a:cubicBezTo>
                      <a:pt x="0" y="254564"/>
                      <a:pt x="76244" y="261418"/>
                      <a:pt x="116561" y="261418"/>
                    </a:cubicBezTo>
                    <a:cubicBezTo>
                      <a:pt x="156879" y="261418"/>
                      <a:pt x="233122" y="254564"/>
                      <a:pt x="233122" y="228645"/>
                    </a:cubicBezTo>
                    <a:lnTo>
                      <a:pt x="233122" y="35706"/>
                    </a:lnTo>
                    <a:cubicBezTo>
                      <a:pt x="233122" y="35467"/>
                      <a:pt x="233122" y="35260"/>
                      <a:pt x="233122" y="35036"/>
                    </a:cubicBezTo>
                    <a:cubicBezTo>
                      <a:pt x="233122" y="34813"/>
                      <a:pt x="233122" y="34144"/>
                      <a:pt x="233122" y="33697"/>
                    </a:cubicBezTo>
                    <a:close/>
                    <a:moveTo>
                      <a:pt x="220349" y="164311"/>
                    </a:moveTo>
                    <a:cubicBezTo>
                      <a:pt x="220349" y="165491"/>
                      <a:pt x="215478" y="171388"/>
                      <a:pt x="192981" y="176776"/>
                    </a:cubicBezTo>
                    <a:cubicBezTo>
                      <a:pt x="172638" y="181654"/>
                      <a:pt x="145494" y="184332"/>
                      <a:pt x="116561" y="184332"/>
                    </a:cubicBezTo>
                    <a:cubicBezTo>
                      <a:pt x="87628" y="184332"/>
                      <a:pt x="60484" y="181718"/>
                      <a:pt x="40142" y="176776"/>
                    </a:cubicBezTo>
                    <a:cubicBezTo>
                      <a:pt x="17644" y="171388"/>
                      <a:pt x="12774" y="165491"/>
                      <a:pt x="12774" y="164311"/>
                    </a:cubicBezTo>
                    <a:lnTo>
                      <a:pt x="12774" y="116363"/>
                    </a:lnTo>
                    <a:cubicBezTo>
                      <a:pt x="36214" y="129115"/>
                      <a:pt x="86415" y="132957"/>
                      <a:pt x="116561" y="132957"/>
                    </a:cubicBezTo>
                    <a:cubicBezTo>
                      <a:pt x="146707" y="132957"/>
                      <a:pt x="196909" y="129115"/>
                      <a:pt x="220349" y="116363"/>
                    </a:cubicBezTo>
                    <a:close/>
                    <a:moveTo>
                      <a:pt x="220349" y="100136"/>
                    </a:moveTo>
                    <a:cubicBezTo>
                      <a:pt x="220349" y="101316"/>
                      <a:pt x="215478" y="107213"/>
                      <a:pt x="192981" y="112601"/>
                    </a:cubicBezTo>
                    <a:cubicBezTo>
                      <a:pt x="172638" y="117479"/>
                      <a:pt x="145494" y="120157"/>
                      <a:pt x="116561" y="120157"/>
                    </a:cubicBezTo>
                    <a:cubicBezTo>
                      <a:pt x="87628" y="120157"/>
                      <a:pt x="60484" y="117479"/>
                      <a:pt x="40142" y="112601"/>
                    </a:cubicBezTo>
                    <a:cubicBezTo>
                      <a:pt x="17644" y="107213"/>
                      <a:pt x="12774" y="101316"/>
                      <a:pt x="12774" y="100136"/>
                    </a:cubicBezTo>
                    <a:lnTo>
                      <a:pt x="12774" y="50339"/>
                    </a:lnTo>
                    <a:cubicBezTo>
                      <a:pt x="36214" y="63458"/>
                      <a:pt x="86415" y="67395"/>
                      <a:pt x="116561" y="67395"/>
                    </a:cubicBezTo>
                    <a:cubicBezTo>
                      <a:pt x="146707" y="67395"/>
                      <a:pt x="196909" y="63458"/>
                      <a:pt x="220349" y="50339"/>
                    </a:cubicBezTo>
                    <a:close/>
                    <a:moveTo>
                      <a:pt x="40190" y="20563"/>
                    </a:moveTo>
                    <a:cubicBezTo>
                      <a:pt x="60516" y="15526"/>
                      <a:pt x="87628" y="12752"/>
                      <a:pt x="116561" y="12752"/>
                    </a:cubicBezTo>
                    <a:cubicBezTo>
                      <a:pt x="145494" y="12752"/>
                      <a:pt x="172606" y="15526"/>
                      <a:pt x="192933" y="20563"/>
                    </a:cubicBezTo>
                    <a:cubicBezTo>
                      <a:pt x="215686" y="26206"/>
                      <a:pt x="220349" y="32358"/>
                      <a:pt x="220349" y="33697"/>
                    </a:cubicBezTo>
                    <a:cubicBezTo>
                      <a:pt x="220349" y="35036"/>
                      <a:pt x="215686" y="41189"/>
                      <a:pt x="192933" y="46832"/>
                    </a:cubicBezTo>
                    <a:cubicBezTo>
                      <a:pt x="172606" y="51869"/>
                      <a:pt x="145494" y="54643"/>
                      <a:pt x="116561" y="54643"/>
                    </a:cubicBezTo>
                    <a:cubicBezTo>
                      <a:pt x="87628" y="54643"/>
                      <a:pt x="60516" y="51869"/>
                      <a:pt x="40190" y="46832"/>
                    </a:cubicBezTo>
                    <a:cubicBezTo>
                      <a:pt x="17436" y="41189"/>
                      <a:pt x="12774" y="35068"/>
                      <a:pt x="12774" y="33697"/>
                    </a:cubicBezTo>
                    <a:cubicBezTo>
                      <a:pt x="12774" y="32327"/>
                      <a:pt x="17436" y="26206"/>
                      <a:pt x="40190" y="20563"/>
                    </a:cubicBezTo>
                    <a:close/>
                    <a:moveTo>
                      <a:pt x="192981" y="241111"/>
                    </a:moveTo>
                    <a:cubicBezTo>
                      <a:pt x="172638" y="245988"/>
                      <a:pt x="145494" y="248666"/>
                      <a:pt x="116561" y="248666"/>
                    </a:cubicBezTo>
                    <a:cubicBezTo>
                      <a:pt x="87628" y="248666"/>
                      <a:pt x="60484" y="245988"/>
                      <a:pt x="40142" y="241111"/>
                    </a:cubicBezTo>
                    <a:cubicBezTo>
                      <a:pt x="17644" y="235723"/>
                      <a:pt x="12774" y="229809"/>
                      <a:pt x="12774" y="228645"/>
                    </a:cubicBezTo>
                    <a:lnTo>
                      <a:pt x="12774" y="180490"/>
                    </a:lnTo>
                    <a:cubicBezTo>
                      <a:pt x="36214" y="193242"/>
                      <a:pt x="86415" y="197084"/>
                      <a:pt x="116561" y="197084"/>
                    </a:cubicBezTo>
                    <a:cubicBezTo>
                      <a:pt x="146707" y="197084"/>
                      <a:pt x="196909" y="193258"/>
                      <a:pt x="220349" y="180490"/>
                    </a:cubicBezTo>
                    <a:lnTo>
                      <a:pt x="220349" y="228645"/>
                    </a:lnTo>
                    <a:cubicBezTo>
                      <a:pt x="220349" y="229809"/>
                      <a:pt x="215558" y="235723"/>
                      <a:pt x="192981" y="241111"/>
                    </a:cubicBezTo>
                    <a:close/>
                  </a:path>
                </a:pathLst>
              </a:custGeom>
              <a:solidFill>
                <a:srgbClr val="312D2A"/>
              </a:solidFill>
              <a:ln w="1356" cap="flat">
                <a:noFill/>
                <a:prstDash val="solid"/>
                <a:miter/>
              </a:ln>
            </p:spPr>
            <p:txBody>
              <a:bodyPr rtlCol="0" anchor="ctr"/>
              <a:lstStyle/>
              <a:p>
                <a:endParaRPr lang="en-US" dirty="0"/>
              </a:p>
            </p:txBody>
          </p:sp>
        </p:grpSp>
        <p:cxnSp>
          <p:nvCxnSpPr>
            <p:cNvPr id="115" name="Straight Arrow Connector 114">
              <a:extLst>
                <a:ext uri="{FF2B5EF4-FFF2-40B4-BE49-F238E27FC236}">
                  <a16:creationId xmlns:a16="http://schemas.microsoft.com/office/drawing/2014/main" id="{CC17FE2A-78ED-BD4F-AD89-A0E493D89C55}"/>
                </a:ext>
              </a:extLst>
            </p:cNvPr>
            <p:cNvCxnSpPr>
              <a:cxnSpLocks/>
            </p:cNvCxnSpPr>
            <p:nvPr/>
          </p:nvCxnSpPr>
          <p:spPr>
            <a:xfrm>
              <a:off x="9431857" y="4398376"/>
              <a:ext cx="179503" cy="0"/>
            </a:xfrm>
            <a:prstGeom prst="straightConnector1">
              <a:avLst/>
            </a:prstGeom>
            <a:ln w="127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grpSp>
      <p:sp>
        <p:nvSpPr>
          <p:cNvPr id="118" name="Picture Placeholder 34">
            <a:extLst>
              <a:ext uri="{FF2B5EF4-FFF2-40B4-BE49-F238E27FC236}">
                <a16:creationId xmlns:a16="http://schemas.microsoft.com/office/drawing/2014/main" id="{94CA49BF-F2DB-5C4A-827A-69AA00CA17AE}"/>
              </a:ext>
            </a:extLst>
          </p:cNvPr>
          <p:cNvSpPr/>
          <p:nvPr/>
        </p:nvSpPr>
        <p:spPr>
          <a:xfrm>
            <a:off x="9912708" y="5303099"/>
            <a:ext cx="130068" cy="210442"/>
          </a:xfrm>
          <a:custGeom>
            <a:avLst/>
            <a:gdLst>
              <a:gd name="connsiteX0" fmla="*/ 111254 w 157383"/>
              <a:gd name="connsiteY0" fmla="*/ 46051 h 254635"/>
              <a:gd name="connsiteX1" fmla="*/ 46130 w 157383"/>
              <a:gd name="connsiteY1" fmla="*/ 46051 h 254635"/>
              <a:gd name="connsiteX2" fmla="*/ 46130 w 157383"/>
              <a:gd name="connsiteY2" fmla="*/ 56887 h 254635"/>
              <a:gd name="connsiteX3" fmla="*/ 35276 w 157383"/>
              <a:gd name="connsiteY3" fmla="*/ 56887 h 254635"/>
              <a:gd name="connsiteX4" fmla="*/ 35276 w 157383"/>
              <a:gd name="connsiteY4" fmla="*/ 67722 h 254635"/>
              <a:gd name="connsiteX5" fmla="*/ 46130 w 157383"/>
              <a:gd name="connsiteY5" fmla="*/ 67722 h 254635"/>
              <a:gd name="connsiteX6" fmla="*/ 46130 w 157383"/>
              <a:gd name="connsiteY6" fmla="*/ 78558 h 254635"/>
              <a:gd name="connsiteX7" fmla="*/ 111254 w 157383"/>
              <a:gd name="connsiteY7" fmla="*/ 78558 h 254635"/>
              <a:gd name="connsiteX8" fmla="*/ 111254 w 157383"/>
              <a:gd name="connsiteY8" fmla="*/ 67722 h 254635"/>
              <a:gd name="connsiteX9" fmla="*/ 122108 w 157383"/>
              <a:gd name="connsiteY9" fmla="*/ 67722 h 254635"/>
              <a:gd name="connsiteX10" fmla="*/ 122108 w 157383"/>
              <a:gd name="connsiteY10" fmla="*/ 56887 h 254635"/>
              <a:gd name="connsiteX11" fmla="*/ 111254 w 157383"/>
              <a:gd name="connsiteY11" fmla="*/ 56887 h 254635"/>
              <a:gd name="connsiteX12" fmla="*/ 100400 w 157383"/>
              <a:gd name="connsiteY12" fmla="*/ 67722 h 254635"/>
              <a:gd name="connsiteX13" fmla="*/ 56984 w 157383"/>
              <a:gd name="connsiteY13" fmla="*/ 67722 h 254635"/>
              <a:gd name="connsiteX14" fmla="*/ 56984 w 157383"/>
              <a:gd name="connsiteY14" fmla="*/ 56887 h 254635"/>
              <a:gd name="connsiteX15" fmla="*/ 100400 w 157383"/>
              <a:gd name="connsiteY15" fmla="*/ 56887 h 254635"/>
              <a:gd name="connsiteX16" fmla="*/ 35276 w 157383"/>
              <a:gd name="connsiteY16" fmla="*/ 27089 h 254635"/>
              <a:gd name="connsiteX17" fmla="*/ 122108 w 157383"/>
              <a:gd name="connsiteY17" fmla="*/ 27089 h 254635"/>
              <a:gd name="connsiteX18" fmla="*/ 122108 w 157383"/>
              <a:gd name="connsiteY18" fmla="*/ 37924 h 254635"/>
              <a:gd name="connsiteX19" fmla="*/ 35276 w 157383"/>
              <a:gd name="connsiteY19" fmla="*/ 37924 h 254635"/>
              <a:gd name="connsiteX20" fmla="*/ 35276 w 157383"/>
              <a:gd name="connsiteY20" fmla="*/ 86684 h 254635"/>
              <a:gd name="connsiteX21" fmla="*/ 122108 w 157383"/>
              <a:gd name="connsiteY21" fmla="*/ 86684 h 254635"/>
              <a:gd name="connsiteX22" fmla="*/ 122108 w 157383"/>
              <a:gd name="connsiteY22" fmla="*/ 97520 h 254635"/>
              <a:gd name="connsiteX23" fmla="*/ 35276 w 157383"/>
              <a:gd name="connsiteY23" fmla="*/ 97520 h 254635"/>
              <a:gd name="connsiteX24" fmla="*/ 35276 w 157383"/>
              <a:gd name="connsiteY24" fmla="*/ 216711 h 254635"/>
              <a:gd name="connsiteX25" fmla="*/ 122108 w 157383"/>
              <a:gd name="connsiteY25" fmla="*/ 216711 h 254635"/>
              <a:gd name="connsiteX26" fmla="*/ 122108 w 157383"/>
              <a:gd name="connsiteY26" fmla="*/ 227547 h 254635"/>
              <a:gd name="connsiteX27" fmla="*/ 35276 w 157383"/>
              <a:gd name="connsiteY27" fmla="*/ 227547 h 254635"/>
              <a:gd name="connsiteX28" fmla="*/ 35276 w 157383"/>
              <a:gd name="connsiteY28" fmla="*/ 197749 h 254635"/>
              <a:gd name="connsiteX29" fmla="*/ 122108 w 157383"/>
              <a:gd name="connsiteY29" fmla="*/ 197749 h 254635"/>
              <a:gd name="connsiteX30" fmla="*/ 122108 w 157383"/>
              <a:gd name="connsiteY30" fmla="*/ 208584 h 254635"/>
              <a:gd name="connsiteX31" fmla="*/ 35276 w 157383"/>
              <a:gd name="connsiteY31" fmla="*/ 208584 h 254635"/>
              <a:gd name="connsiteX32" fmla="*/ 35276 w 157383"/>
              <a:gd name="connsiteY32" fmla="*/ 189622 h 254635"/>
              <a:gd name="connsiteX33" fmla="*/ 122108 w 157383"/>
              <a:gd name="connsiteY33" fmla="*/ 189622 h 254635"/>
              <a:gd name="connsiteX34" fmla="*/ 122108 w 157383"/>
              <a:gd name="connsiteY34" fmla="*/ 151698 h 254635"/>
              <a:gd name="connsiteX35" fmla="*/ 35276 w 157383"/>
              <a:gd name="connsiteY35" fmla="*/ 151698 h 254635"/>
              <a:gd name="connsiteX36" fmla="*/ 46130 w 157383"/>
              <a:gd name="connsiteY36" fmla="*/ 162533 h 254635"/>
              <a:gd name="connsiteX37" fmla="*/ 111254 w 157383"/>
              <a:gd name="connsiteY37" fmla="*/ 162533 h 254635"/>
              <a:gd name="connsiteX38" fmla="*/ 111254 w 157383"/>
              <a:gd name="connsiteY38" fmla="*/ 178787 h 254635"/>
              <a:gd name="connsiteX39" fmla="*/ 46130 w 157383"/>
              <a:gd name="connsiteY39" fmla="*/ 178787 h 254635"/>
              <a:gd name="connsiteX40" fmla="*/ 35276 w 157383"/>
              <a:gd name="connsiteY40" fmla="*/ 143571 h 254635"/>
              <a:gd name="connsiteX41" fmla="*/ 122108 w 157383"/>
              <a:gd name="connsiteY41" fmla="*/ 143571 h 254635"/>
              <a:gd name="connsiteX42" fmla="*/ 122108 w 157383"/>
              <a:gd name="connsiteY42" fmla="*/ 105647 h 254635"/>
              <a:gd name="connsiteX43" fmla="*/ 35276 w 157383"/>
              <a:gd name="connsiteY43" fmla="*/ 105647 h 254635"/>
              <a:gd name="connsiteX44" fmla="*/ 46130 w 157383"/>
              <a:gd name="connsiteY44" fmla="*/ 116482 h 254635"/>
              <a:gd name="connsiteX45" fmla="*/ 111254 w 157383"/>
              <a:gd name="connsiteY45" fmla="*/ 116482 h 254635"/>
              <a:gd name="connsiteX46" fmla="*/ 111254 w 157383"/>
              <a:gd name="connsiteY46" fmla="*/ 132736 h 254635"/>
              <a:gd name="connsiteX47" fmla="*/ 46130 w 157383"/>
              <a:gd name="connsiteY47" fmla="*/ 132736 h 254635"/>
              <a:gd name="connsiteX48" fmla="*/ 146529 w 157383"/>
              <a:gd name="connsiteY48" fmla="*/ 243800 h 254635"/>
              <a:gd name="connsiteX49" fmla="*/ 141102 w 157383"/>
              <a:gd name="connsiteY49" fmla="*/ 243800 h 254635"/>
              <a:gd name="connsiteX50" fmla="*/ 141102 w 157383"/>
              <a:gd name="connsiteY50" fmla="*/ 0 h 254635"/>
              <a:gd name="connsiteX51" fmla="*/ 16281 w 157383"/>
              <a:gd name="connsiteY51" fmla="*/ 0 h 254635"/>
              <a:gd name="connsiteX52" fmla="*/ 16281 w 157383"/>
              <a:gd name="connsiteY52" fmla="*/ 243800 h 254635"/>
              <a:gd name="connsiteX53" fmla="*/ 10854 w 157383"/>
              <a:gd name="connsiteY53" fmla="*/ 243800 h 254635"/>
              <a:gd name="connsiteX54" fmla="*/ 0 w 157383"/>
              <a:gd name="connsiteY54" fmla="*/ 249218 h 254635"/>
              <a:gd name="connsiteX55" fmla="*/ 0 w 157383"/>
              <a:gd name="connsiteY55" fmla="*/ 254636 h 254635"/>
              <a:gd name="connsiteX56" fmla="*/ 157383 w 157383"/>
              <a:gd name="connsiteY56" fmla="*/ 254636 h 254635"/>
              <a:gd name="connsiteX57" fmla="*/ 157383 w 157383"/>
              <a:gd name="connsiteY57" fmla="*/ 249218 h 254635"/>
              <a:gd name="connsiteX58" fmla="*/ 27135 w 157383"/>
              <a:gd name="connsiteY58" fmla="*/ 243800 h 254635"/>
              <a:gd name="connsiteX59" fmla="*/ 27135 w 157383"/>
              <a:gd name="connsiteY59" fmla="*/ 10836 h 254635"/>
              <a:gd name="connsiteX60" fmla="*/ 130248 w 157383"/>
              <a:gd name="connsiteY60" fmla="*/ 10836 h 254635"/>
              <a:gd name="connsiteX61" fmla="*/ 130248 w 157383"/>
              <a:gd name="connsiteY61" fmla="*/ 243800 h 25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57383" h="254635">
                <a:moveTo>
                  <a:pt x="111254" y="46051"/>
                </a:moveTo>
                <a:lnTo>
                  <a:pt x="46130" y="46051"/>
                </a:lnTo>
                <a:lnTo>
                  <a:pt x="46130" y="56887"/>
                </a:lnTo>
                <a:lnTo>
                  <a:pt x="35276" y="56887"/>
                </a:lnTo>
                <a:lnTo>
                  <a:pt x="35276" y="67722"/>
                </a:lnTo>
                <a:lnTo>
                  <a:pt x="46130" y="67722"/>
                </a:lnTo>
                <a:lnTo>
                  <a:pt x="46130" y="78558"/>
                </a:lnTo>
                <a:lnTo>
                  <a:pt x="111254" y="78558"/>
                </a:lnTo>
                <a:lnTo>
                  <a:pt x="111254" y="67722"/>
                </a:lnTo>
                <a:lnTo>
                  <a:pt x="122108" y="67722"/>
                </a:lnTo>
                <a:lnTo>
                  <a:pt x="122108" y="56887"/>
                </a:lnTo>
                <a:lnTo>
                  <a:pt x="111254" y="56887"/>
                </a:lnTo>
                <a:close/>
                <a:moveTo>
                  <a:pt x="100400" y="67722"/>
                </a:moveTo>
                <a:lnTo>
                  <a:pt x="56984" y="67722"/>
                </a:lnTo>
                <a:lnTo>
                  <a:pt x="56984" y="56887"/>
                </a:lnTo>
                <a:lnTo>
                  <a:pt x="100400" y="56887"/>
                </a:lnTo>
                <a:close/>
                <a:moveTo>
                  <a:pt x="35276" y="27089"/>
                </a:moveTo>
                <a:lnTo>
                  <a:pt x="122108" y="27089"/>
                </a:lnTo>
                <a:lnTo>
                  <a:pt x="122108" y="37924"/>
                </a:lnTo>
                <a:lnTo>
                  <a:pt x="35276" y="37924"/>
                </a:lnTo>
                <a:close/>
                <a:moveTo>
                  <a:pt x="35276" y="86684"/>
                </a:moveTo>
                <a:lnTo>
                  <a:pt x="122108" y="86684"/>
                </a:lnTo>
                <a:lnTo>
                  <a:pt x="122108" y="97520"/>
                </a:lnTo>
                <a:lnTo>
                  <a:pt x="35276" y="97520"/>
                </a:lnTo>
                <a:close/>
                <a:moveTo>
                  <a:pt x="35276" y="216711"/>
                </a:moveTo>
                <a:lnTo>
                  <a:pt x="122108" y="216711"/>
                </a:lnTo>
                <a:lnTo>
                  <a:pt x="122108" y="227547"/>
                </a:lnTo>
                <a:lnTo>
                  <a:pt x="35276" y="227547"/>
                </a:lnTo>
                <a:close/>
                <a:moveTo>
                  <a:pt x="35276" y="197749"/>
                </a:moveTo>
                <a:lnTo>
                  <a:pt x="122108" y="197749"/>
                </a:lnTo>
                <a:lnTo>
                  <a:pt x="122108" y="208584"/>
                </a:lnTo>
                <a:lnTo>
                  <a:pt x="35276" y="208584"/>
                </a:lnTo>
                <a:close/>
                <a:moveTo>
                  <a:pt x="35276" y="189622"/>
                </a:moveTo>
                <a:lnTo>
                  <a:pt x="122108" y="189622"/>
                </a:lnTo>
                <a:lnTo>
                  <a:pt x="122108" y="151698"/>
                </a:lnTo>
                <a:lnTo>
                  <a:pt x="35276" y="151698"/>
                </a:lnTo>
                <a:close/>
                <a:moveTo>
                  <a:pt x="46130" y="162533"/>
                </a:moveTo>
                <a:lnTo>
                  <a:pt x="111254" y="162533"/>
                </a:lnTo>
                <a:lnTo>
                  <a:pt x="111254" y="178787"/>
                </a:lnTo>
                <a:lnTo>
                  <a:pt x="46130" y="178787"/>
                </a:lnTo>
                <a:close/>
                <a:moveTo>
                  <a:pt x="35276" y="143571"/>
                </a:moveTo>
                <a:lnTo>
                  <a:pt x="122108" y="143571"/>
                </a:lnTo>
                <a:lnTo>
                  <a:pt x="122108" y="105647"/>
                </a:lnTo>
                <a:lnTo>
                  <a:pt x="35276" y="105647"/>
                </a:lnTo>
                <a:close/>
                <a:moveTo>
                  <a:pt x="46130" y="116482"/>
                </a:moveTo>
                <a:lnTo>
                  <a:pt x="111254" y="116482"/>
                </a:lnTo>
                <a:lnTo>
                  <a:pt x="111254" y="132736"/>
                </a:lnTo>
                <a:lnTo>
                  <a:pt x="46130" y="132736"/>
                </a:lnTo>
                <a:close/>
                <a:moveTo>
                  <a:pt x="146529" y="243800"/>
                </a:moveTo>
                <a:lnTo>
                  <a:pt x="141102" y="243800"/>
                </a:lnTo>
                <a:lnTo>
                  <a:pt x="141102" y="0"/>
                </a:lnTo>
                <a:lnTo>
                  <a:pt x="16281" y="0"/>
                </a:lnTo>
                <a:lnTo>
                  <a:pt x="16281" y="243800"/>
                </a:lnTo>
                <a:lnTo>
                  <a:pt x="10854" y="243800"/>
                </a:lnTo>
                <a:lnTo>
                  <a:pt x="0" y="249218"/>
                </a:lnTo>
                <a:lnTo>
                  <a:pt x="0" y="254636"/>
                </a:lnTo>
                <a:lnTo>
                  <a:pt x="157383" y="254636"/>
                </a:lnTo>
                <a:lnTo>
                  <a:pt x="157383" y="249218"/>
                </a:lnTo>
                <a:close/>
                <a:moveTo>
                  <a:pt x="27135" y="243800"/>
                </a:moveTo>
                <a:lnTo>
                  <a:pt x="27135" y="10836"/>
                </a:lnTo>
                <a:lnTo>
                  <a:pt x="130248" y="10836"/>
                </a:lnTo>
                <a:lnTo>
                  <a:pt x="130248" y="243800"/>
                </a:lnTo>
                <a:close/>
              </a:path>
            </a:pathLst>
          </a:custGeom>
          <a:solidFill>
            <a:schemeClr val="tx1"/>
          </a:solidFill>
          <a:ln w="1323" cap="flat">
            <a:noFill/>
            <a:prstDash val="solid"/>
            <a:miter/>
          </a:ln>
        </p:spPr>
        <p:txBody>
          <a:bodyPr rtlCol="0" anchor="ctr"/>
          <a:lstStyle/>
          <a:p>
            <a:endParaRPr lang="en-US" dirty="0"/>
          </a:p>
        </p:txBody>
      </p:sp>
      <p:sp>
        <p:nvSpPr>
          <p:cNvPr id="119" name="Picture Placeholder 34">
            <a:extLst>
              <a:ext uri="{FF2B5EF4-FFF2-40B4-BE49-F238E27FC236}">
                <a16:creationId xmlns:a16="http://schemas.microsoft.com/office/drawing/2014/main" id="{29FE5EE7-0317-804C-9230-7D3CD1062DD5}"/>
              </a:ext>
            </a:extLst>
          </p:cNvPr>
          <p:cNvSpPr/>
          <p:nvPr/>
        </p:nvSpPr>
        <p:spPr>
          <a:xfrm>
            <a:off x="10070323" y="5303099"/>
            <a:ext cx="130068" cy="210442"/>
          </a:xfrm>
          <a:custGeom>
            <a:avLst/>
            <a:gdLst>
              <a:gd name="connsiteX0" fmla="*/ 111254 w 157383"/>
              <a:gd name="connsiteY0" fmla="*/ 46051 h 254635"/>
              <a:gd name="connsiteX1" fmla="*/ 46130 w 157383"/>
              <a:gd name="connsiteY1" fmla="*/ 46051 h 254635"/>
              <a:gd name="connsiteX2" fmla="*/ 46130 w 157383"/>
              <a:gd name="connsiteY2" fmla="*/ 56887 h 254635"/>
              <a:gd name="connsiteX3" fmla="*/ 35276 w 157383"/>
              <a:gd name="connsiteY3" fmla="*/ 56887 h 254635"/>
              <a:gd name="connsiteX4" fmla="*/ 35276 w 157383"/>
              <a:gd name="connsiteY4" fmla="*/ 67722 h 254635"/>
              <a:gd name="connsiteX5" fmla="*/ 46130 w 157383"/>
              <a:gd name="connsiteY5" fmla="*/ 67722 h 254635"/>
              <a:gd name="connsiteX6" fmla="*/ 46130 w 157383"/>
              <a:gd name="connsiteY6" fmla="*/ 78558 h 254635"/>
              <a:gd name="connsiteX7" fmla="*/ 111254 w 157383"/>
              <a:gd name="connsiteY7" fmla="*/ 78558 h 254635"/>
              <a:gd name="connsiteX8" fmla="*/ 111254 w 157383"/>
              <a:gd name="connsiteY8" fmla="*/ 67722 h 254635"/>
              <a:gd name="connsiteX9" fmla="*/ 122108 w 157383"/>
              <a:gd name="connsiteY9" fmla="*/ 67722 h 254635"/>
              <a:gd name="connsiteX10" fmla="*/ 122108 w 157383"/>
              <a:gd name="connsiteY10" fmla="*/ 56887 h 254635"/>
              <a:gd name="connsiteX11" fmla="*/ 111254 w 157383"/>
              <a:gd name="connsiteY11" fmla="*/ 56887 h 254635"/>
              <a:gd name="connsiteX12" fmla="*/ 100400 w 157383"/>
              <a:gd name="connsiteY12" fmla="*/ 67722 h 254635"/>
              <a:gd name="connsiteX13" fmla="*/ 56984 w 157383"/>
              <a:gd name="connsiteY13" fmla="*/ 67722 h 254635"/>
              <a:gd name="connsiteX14" fmla="*/ 56984 w 157383"/>
              <a:gd name="connsiteY14" fmla="*/ 56887 h 254635"/>
              <a:gd name="connsiteX15" fmla="*/ 100400 w 157383"/>
              <a:gd name="connsiteY15" fmla="*/ 56887 h 254635"/>
              <a:gd name="connsiteX16" fmla="*/ 35276 w 157383"/>
              <a:gd name="connsiteY16" fmla="*/ 27089 h 254635"/>
              <a:gd name="connsiteX17" fmla="*/ 122108 w 157383"/>
              <a:gd name="connsiteY17" fmla="*/ 27089 h 254635"/>
              <a:gd name="connsiteX18" fmla="*/ 122108 w 157383"/>
              <a:gd name="connsiteY18" fmla="*/ 37924 h 254635"/>
              <a:gd name="connsiteX19" fmla="*/ 35276 w 157383"/>
              <a:gd name="connsiteY19" fmla="*/ 37924 h 254635"/>
              <a:gd name="connsiteX20" fmla="*/ 35276 w 157383"/>
              <a:gd name="connsiteY20" fmla="*/ 86684 h 254635"/>
              <a:gd name="connsiteX21" fmla="*/ 122108 w 157383"/>
              <a:gd name="connsiteY21" fmla="*/ 86684 h 254635"/>
              <a:gd name="connsiteX22" fmla="*/ 122108 w 157383"/>
              <a:gd name="connsiteY22" fmla="*/ 97520 h 254635"/>
              <a:gd name="connsiteX23" fmla="*/ 35276 w 157383"/>
              <a:gd name="connsiteY23" fmla="*/ 97520 h 254635"/>
              <a:gd name="connsiteX24" fmla="*/ 35276 w 157383"/>
              <a:gd name="connsiteY24" fmla="*/ 216711 h 254635"/>
              <a:gd name="connsiteX25" fmla="*/ 122108 w 157383"/>
              <a:gd name="connsiteY25" fmla="*/ 216711 h 254635"/>
              <a:gd name="connsiteX26" fmla="*/ 122108 w 157383"/>
              <a:gd name="connsiteY26" fmla="*/ 227547 h 254635"/>
              <a:gd name="connsiteX27" fmla="*/ 35276 w 157383"/>
              <a:gd name="connsiteY27" fmla="*/ 227547 h 254635"/>
              <a:gd name="connsiteX28" fmla="*/ 35276 w 157383"/>
              <a:gd name="connsiteY28" fmla="*/ 197749 h 254635"/>
              <a:gd name="connsiteX29" fmla="*/ 122108 w 157383"/>
              <a:gd name="connsiteY29" fmla="*/ 197749 h 254635"/>
              <a:gd name="connsiteX30" fmla="*/ 122108 w 157383"/>
              <a:gd name="connsiteY30" fmla="*/ 208584 h 254635"/>
              <a:gd name="connsiteX31" fmla="*/ 35276 w 157383"/>
              <a:gd name="connsiteY31" fmla="*/ 208584 h 254635"/>
              <a:gd name="connsiteX32" fmla="*/ 35276 w 157383"/>
              <a:gd name="connsiteY32" fmla="*/ 189622 h 254635"/>
              <a:gd name="connsiteX33" fmla="*/ 122108 w 157383"/>
              <a:gd name="connsiteY33" fmla="*/ 189622 h 254635"/>
              <a:gd name="connsiteX34" fmla="*/ 122108 w 157383"/>
              <a:gd name="connsiteY34" fmla="*/ 151698 h 254635"/>
              <a:gd name="connsiteX35" fmla="*/ 35276 w 157383"/>
              <a:gd name="connsiteY35" fmla="*/ 151698 h 254635"/>
              <a:gd name="connsiteX36" fmla="*/ 46130 w 157383"/>
              <a:gd name="connsiteY36" fmla="*/ 162533 h 254635"/>
              <a:gd name="connsiteX37" fmla="*/ 111254 w 157383"/>
              <a:gd name="connsiteY37" fmla="*/ 162533 h 254635"/>
              <a:gd name="connsiteX38" fmla="*/ 111254 w 157383"/>
              <a:gd name="connsiteY38" fmla="*/ 178787 h 254635"/>
              <a:gd name="connsiteX39" fmla="*/ 46130 w 157383"/>
              <a:gd name="connsiteY39" fmla="*/ 178787 h 254635"/>
              <a:gd name="connsiteX40" fmla="*/ 35276 w 157383"/>
              <a:gd name="connsiteY40" fmla="*/ 143571 h 254635"/>
              <a:gd name="connsiteX41" fmla="*/ 122108 w 157383"/>
              <a:gd name="connsiteY41" fmla="*/ 143571 h 254635"/>
              <a:gd name="connsiteX42" fmla="*/ 122108 w 157383"/>
              <a:gd name="connsiteY42" fmla="*/ 105647 h 254635"/>
              <a:gd name="connsiteX43" fmla="*/ 35276 w 157383"/>
              <a:gd name="connsiteY43" fmla="*/ 105647 h 254635"/>
              <a:gd name="connsiteX44" fmla="*/ 46130 w 157383"/>
              <a:gd name="connsiteY44" fmla="*/ 116482 h 254635"/>
              <a:gd name="connsiteX45" fmla="*/ 111254 w 157383"/>
              <a:gd name="connsiteY45" fmla="*/ 116482 h 254635"/>
              <a:gd name="connsiteX46" fmla="*/ 111254 w 157383"/>
              <a:gd name="connsiteY46" fmla="*/ 132736 h 254635"/>
              <a:gd name="connsiteX47" fmla="*/ 46130 w 157383"/>
              <a:gd name="connsiteY47" fmla="*/ 132736 h 254635"/>
              <a:gd name="connsiteX48" fmla="*/ 146529 w 157383"/>
              <a:gd name="connsiteY48" fmla="*/ 243800 h 254635"/>
              <a:gd name="connsiteX49" fmla="*/ 141102 w 157383"/>
              <a:gd name="connsiteY49" fmla="*/ 243800 h 254635"/>
              <a:gd name="connsiteX50" fmla="*/ 141102 w 157383"/>
              <a:gd name="connsiteY50" fmla="*/ 0 h 254635"/>
              <a:gd name="connsiteX51" fmla="*/ 16281 w 157383"/>
              <a:gd name="connsiteY51" fmla="*/ 0 h 254635"/>
              <a:gd name="connsiteX52" fmla="*/ 16281 w 157383"/>
              <a:gd name="connsiteY52" fmla="*/ 243800 h 254635"/>
              <a:gd name="connsiteX53" fmla="*/ 10854 w 157383"/>
              <a:gd name="connsiteY53" fmla="*/ 243800 h 254635"/>
              <a:gd name="connsiteX54" fmla="*/ 0 w 157383"/>
              <a:gd name="connsiteY54" fmla="*/ 249218 h 254635"/>
              <a:gd name="connsiteX55" fmla="*/ 0 w 157383"/>
              <a:gd name="connsiteY55" fmla="*/ 254636 h 254635"/>
              <a:gd name="connsiteX56" fmla="*/ 157383 w 157383"/>
              <a:gd name="connsiteY56" fmla="*/ 254636 h 254635"/>
              <a:gd name="connsiteX57" fmla="*/ 157383 w 157383"/>
              <a:gd name="connsiteY57" fmla="*/ 249218 h 254635"/>
              <a:gd name="connsiteX58" fmla="*/ 27135 w 157383"/>
              <a:gd name="connsiteY58" fmla="*/ 243800 h 254635"/>
              <a:gd name="connsiteX59" fmla="*/ 27135 w 157383"/>
              <a:gd name="connsiteY59" fmla="*/ 10836 h 254635"/>
              <a:gd name="connsiteX60" fmla="*/ 130248 w 157383"/>
              <a:gd name="connsiteY60" fmla="*/ 10836 h 254635"/>
              <a:gd name="connsiteX61" fmla="*/ 130248 w 157383"/>
              <a:gd name="connsiteY61" fmla="*/ 243800 h 25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57383" h="254635">
                <a:moveTo>
                  <a:pt x="111254" y="46051"/>
                </a:moveTo>
                <a:lnTo>
                  <a:pt x="46130" y="46051"/>
                </a:lnTo>
                <a:lnTo>
                  <a:pt x="46130" y="56887"/>
                </a:lnTo>
                <a:lnTo>
                  <a:pt x="35276" y="56887"/>
                </a:lnTo>
                <a:lnTo>
                  <a:pt x="35276" y="67722"/>
                </a:lnTo>
                <a:lnTo>
                  <a:pt x="46130" y="67722"/>
                </a:lnTo>
                <a:lnTo>
                  <a:pt x="46130" y="78558"/>
                </a:lnTo>
                <a:lnTo>
                  <a:pt x="111254" y="78558"/>
                </a:lnTo>
                <a:lnTo>
                  <a:pt x="111254" y="67722"/>
                </a:lnTo>
                <a:lnTo>
                  <a:pt x="122108" y="67722"/>
                </a:lnTo>
                <a:lnTo>
                  <a:pt x="122108" y="56887"/>
                </a:lnTo>
                <a:lnTo>
                  <a:pt x="111254" y="56887"/>
                </a:lnTo>
                <a:close/>
                <a:moveTo>
                  <a:pt x="100400" y="67722"/>
                </a:moveTo>
                <a:lnTo>
                  <a:pt x="56984" y="67722"/>
                </a:lnTo>
                <a:lnTo>
                  <a:pt x="56984" y="56887"/>
                </a:lnTo>
                <a:lnTo>
                  <a:pt x="100400" y="56887"/>
                </a:lnTo>
                <a:close/>
                <a:moveTo>
                  <a:pt x="35276" y="27089"/>
                </a:moveTo>
                <a:lnTo>
                  <a:pt x="122108" y="27089"/>
                </a:lnTo>
                <a:lnTo>
                  <a:pt x="122108" y="37924"/>
                </a:lnTo>
                <a:lnTo>
                  <a:pt x="35276" y="37924"/>
                </a:lnTo>
                <a:close/>
                <a:moveTo>
                  <a:pt x="35276" y="86684"/>
                </a:moveTo>
                <a:lnTo>
                  <a:pt x="122108" y="86684"/>
                </a:lnTo>
                <a:lnTo>
                  <a:pt x="122108" y="97520"/>
                </a:lnTo>
                <a:lnTo>
                  <a:pt x="35276" y="97520"/>
                </a:lnTo>
                <a:close/>
                <a:moveTo>
                  <a:pt x="35276" y="216711"/>
                </a:moveTo>
                <a:lnTo>
                  <a:pt x="122108" y="216711"/>
                </a:lnTo>
                <a:lnTo>
                  <a:pt x="122108" y="227547"/>
                </a:lnTo>
                <a:lnTo>
                  <a:pt x="35276" y="227547"/>
                </a:lnTo>
                <a:close/>
                <a:moveTo>
                  <a:pt x="35276" y="197749"/>
                </a:moveTo>
                <a:lnTo>
                  <a:pt x="122108" y="197749"/>
                </a:lnTo>
                <a:lnTo>
                  <a:pt x="122108" y="208584"/>
                </a:lnTo>
                <a:lnTo>
                  <a:pt x="35276" y="208584"/>
                </a:lnTo>
                <a:close/>
                <a:moveTo>
                  <a:pt x="35276" y="189622"/>
                </a:moveTo>
                <a:lnTo>
                  <a:pt x="122108" y="189622"/>
                </a:lnTo>
                <a:lnTo>
                  <a:pt x="122108" y="151698"/>
                </a:lnTo>
                <a:lnTo>
                  <a:pt x="35276" y="151698"/>
                </a:lnTo>
                <a:close/>
                <a:moveTo>
                  <a:pt x="46130" y="162533"/>
                </a:moveTo>
                <a:lnTo>
                  <a:pt x="111254" y="162533"/>
                </a:lnTo>
                <a:lnTo>
                  <a:pt x="111254" y="178787"/>
                </a:lnTo>
                <a:lnTo>
                  <a:pt x="46130" y="178787"/>
                </a:lnTo>
                <a:close/>
                <a:moveTo>
                  <a:pt x="35276" y="143571"/>
                </a:moveTo>
                <a:lnTo>
                  <a:pt x="122108" y="143571"/>
                </a:lnTo>
                <a:lnTo>
                  <a:pt x="122108" y="105647"/>
                </a:lnTo>
                <a:lnTo>
                  <a:pt x="35276" y="105647"/>
                </a:lnTo>
                <a:close/>
                <a:moveTo>
                  <a:pt x="46130" y="116482"/>
                </a:moveTo>
                <a:lnTo>
                  <a:pt x="111254" y="116482"/>
                </a:lnTo>
                <a:lnTo>
                  <a:pt x="111254" y="132736"/>
                </a:lnTo>
                <a:lnTo>
                  <a:pt x="46130" y="132736"/>
                </a:lnTo>
                <a:close/>
                <a:moveTo>
                  <a:pt x="146529" y="243800"/>
                </a:moveTo>
                <a:lnTo>
                  <a:pt x="141102" y="243800"/>
                </a:lnTo>
                <a:lnTo>
                  <a:pt x="141102" y="0"/>
                </a:lnTo>
                <a:lnTo>
                  <a:pt x="16281" y="0"/>
                </a:lnTo>
                <a:lnTo>
                  <a:pt x="16281" y="243800"/>
                </a:lnTo>
                <a:lnTo>
                  <a:pt x="10854" y="243800"/>
                </a:lnTo>
                <a:lnTo>
                  <a:pt x="0" y="249218"/>
                </a:lnTo>
                <a:lnTo>
                  <a:pt x="0" y="254636"/>
                </a:lnTo>
                <a:lnTo>
                  <a:pt x="157383" y="254636"/>
                </a:lnTo>
                <a:lnTo>
                  <a:pt x="157383" y="249218"/>
                </a:lnTo>
                <a:close/>
                <a:moveTo>
                  <a:pt x="27135" y="243800"/>
                </a:moveTo>
                <a:lnTo>
                  <a:pt x="27135" y="10836"/>
                </a:lnTo>
                <a:lnTo>
                  <a:pt x="130248" y="10836"/>
                </a:lnTo>
                <a:lnTo>
                  <a:pt x="130248" y="243800"/>
                </a:lnTo>
                <a:close/>
              </a:path>
            </a:pathLst>
          </a:custGeom>
          <a:solidFill>
            <a:schemeClr val="tx1"/>
          </a:solidFill>
          <a:ln w="1323" cap="flat">
            <a:noFill/>
            <a:prstDash val="solid"/>
            <a:miter/>
          </a:ln>
        </p:spPr>
        <p:txBody>
          <a:bodyPr rtlCol="0" anchor="ctr"/>
          <a:lstStyle/>
          <a:p>
            <a:endParaRPr lang="en-US" dirty="0"/>
          </a:p>
        </p:txBody>
      </p:sp>
      <p:sp>
        <p:nvSpPr>
          <p:cNvPr id="120" name="Picture Placeholder 34">
            <a:extLst>
              <a:ext uri="{FF2B5EF4-FFF2-40B4-BE49-F238E27FC236}">
                <a16:creationId xmlns:a16="http://schemas.microsoft.com/office/drawing/2014/main" id="{90806430-3C0C-9342-9D84-FD0B23ECF9DC}"/>
              </a:ext>
            </a:extLst>
          </p:cNvPr>
          <p:cNvSpPr/>
          <p:nvPr/>
        </p:nvSpPr>
        <p:spPr>
          <a:xfrm>
            <a:off x="9751918" y="5303099"/>
            <a:ext cx="130068" cy="210442"/>
          </a:xfrm>
          <a:custGeom>
            <a:avLst/>
            <a:gdLst>
              <a:gd name="connsiteX0" fmla="*/ 111254 w 157383"/>
              <a:gd name="connsiteY0" fmla="*/ 46051 h 254635"/>
              <a:gd name="connsiteX1" fmla="*/ 46130 w 157383"/>
              <a:gd name="connsiteY1" fmla="*/ 46051 h 254635"/>
              <a:gd name="connsiteX2" fmla="*/ 46130 w 157383"/>
              <a:gd name="connsiteY2" fmla="*/ 56887 h 254635"/>
              <a:gd name="connsiteX3" fmla="*/ 35276 w 157383"/>
              <a:gd name="connsiteY3" fmla="*/ 56887 h 254635"/>
              <a:gd name="connsiteX4" fmla="*/ 35276 w 157383"/>
              <a:gd name="connsiteY4" fmla="*/ 67722 h 254635"/>
              <a:gd name="connsiteX5" fmla="*/ 46130 w 157383"/>
              <a:gd name="connsiteY5" fmla="*/ 67722 h 254635"/>
              <a:gd name="connsiteX6" fmla="*/ 46130 w 157383"/>
              <a:gd name="connsiteY6" fmla="*/ 78558 h 254635"/>
              <a:gd name="connsiteX7" fmla="*/ 111254 w 157383"/>
              <a:gd name="connsiteY7" fmla="*/ 78558 h 254635"/>
              <a:gd name="connsiteX8" fmla="*/ 111254 w 157383"/>
              <a:gd name="connsiteY8" fmla="*/ 67722 h 254635"/>
              <a:gd name="connsiteX9" fmla="*/ 122108 w 157383"/>
              <a:gd name="connsiteY9" fmla="*/ 67722 h 254635"/>
              <a:gd name="connsiteX10" fmla="*/ 122108 w 157383"/>
              <a:gd name="connsiteY10" fmla="*/ 56887 h 254635"/>
              <a:gd name="connsiteX11" fmla="*/ 111254 w 157383"/>
              <a:gd name="connsiteY11" fmla="*/ 56887 h 254635"/>
              <a:gd name="connsiteX12" fmla="*/ 100400 w 157383"/>
              <a:gd name="connsiteY12" fmla="*/ 67722 h 254635"/>
              <a:gd name="connsiteX13" fmla="*/ 56984 w 157383"/>
              <a:gd name="connsiteY13" fmla="*/ 67722 h 254635"/>
              <a:gd name="connsiteX14" fmla="*/ 56984 w 157383"/>
              <a:gd name="connsiteY14" fmla="*/ 56887 h 254635"/>
              <a:gd name="connsiteX15" fmla="*/ 100400 w 157383"/>
              <a:gd name="connsiteY15" fmla="*/ 56887 h 254635"/>
              <a:gd name="connsiteX16" fmla="*/ 35276 w 157383"/>
              <a:gd name="connsiteY16" fmla="*/ 27089 h 254635"/>
              <a:gd name="connsiteX17" fmla="*/ 122108 w 157383"/>
              <a:gd name="connsiteY17" fmla="*/ 27089 h 254635"/>
              <a:gd name="connsiteX18" fmla="*/ 122108 w 157383"/>
              <a:gd name="connsiteY18" fmla="*/ 37924 h 254635"/>
              <a:gd name="connsiteX19" fmla="*/ 35276 w 157383"/>
              <a:gd name="connsiteY19" fmla="*/ 37924 h 254635"/>
              <a:gd name="connsiteX20" fmla="*/ 35276 w 157383"/>
              <a:gd name="connsiteY20" fmla="*/ 86684 h 254635"/>
              <a:gd name="connsiteX21" fmla="*/ 122108 w 157383"/>
              <a:gd name="connsiteY21" fmla="*/ 86684 h 254635"/>
              <a:gd name="connsiteX22" fmla="*/ 122108 w 157383"/>
              <a:gd name="connsiteY22" fmla="*/ 97520 h 254635"/>
              <a:gd name="connsiteX23" fmla="*/ 35276 w 157383"/>
              <a:gd name="connsiteY23" fmla="*/ 97520 h 254635"/>
              <a:gd name="connsiteX24" fmla="*/ 35276 w 157383"/>
              <a:gd name="connsiteY24" fmla="*/ 216711 h 254635"/>
              <a:gd name="connsiteX25" fmla="*/ 122108 w 157383"/>
              <a:gd name="connsiteY25" fmla="*/ 216711 h 254635"/>
              <a:gd name="connsiteX26" fmla="*/ 122108 w 157383"/>
              <a:gd name="connsiteY26" fmla="*/ 227547 h 254635"/>
              <a:gd name="connsiteX27" fmla="*/ 35276 w 157383"/>
              <a:gd name="connsiteY27" fmla="*/ 227547 h 254635"/>
              <a:gd name="connsiteX28" fmla="*/ 35276 w 157383"/>
              <a:gd name="connsiteY28" fmla="*/ 197749 h 254635"/>
              <a:gd name="connsiteX29" fmla="*/ 122108 w 157383"/>
              <a:gd name="connsiteY29" fmla="*/ 197749 h 254635"/>
              <a:gd name="connsiteX30" fmla="*/ 122108 w 157383"/>
              <a:gd name="connsiteY30" fmla="*/ 208584 h 254635"/>
              <a:gd name="connsiteX31" fmla="*/ 35276 w 157383"/>
              <a:gd name="connsiteY31" fmla="*/ 208584 h 254635"/>
              <a:gd name="connsiteX32" fmla="*/ 35276 w 157383"/>
              <a:gd name="connsiteY32" fmla="*/ 189622 h 254635"/>
              <a:gd name="connsiteX33" fmla="*/ 122108 w 157383"/>
              <a:gd name="connsiteY33" fmla="*/ 189622 h 254635"/>
              <a:gd name="connsiteX34" fmla="*/ 122108 w 157383"/>
              <a:gd name="connsiteY34" fmla="*/ 151698 h 254635"/>
              <a:gd name="connsiteX35" fmla="*/ 35276 w 157383"/>
              <a:gd name="connsiteY35" fmla="*/ 151698 h 254635"/>
              <a:gd name="connsiteX36" fmla="*/ 46130 w 157383"/>
              <a:gd name="connsiteY36" fmla="*/ 162533 h 254635"/>
              <a:gd name="connsiteX37" fmla="*/ 111254 w 157383"/>
              <a:gd name="connsiteY37" fmla="*/ 162533 h 254635"/>
              <a:gd name="connsiteX38" fmla="*/ 111254 w 157383"/>
              <a:gd name="connsiteY38" fmla="*/ 178787 h 254635"/>
              <a:gd name="connsiteX39" fmla="*/ 46130 w 157383"/>
              <a:gd name="connsiteY39" fmla="*/ 178787 h 254635"/>
              <a:gd name="connsiteX40" fmla="*/ 35276 w 157383"/>
              <a:gd name="connsiteY40" fmla="*/ 143571 h 254635"/>
              <a:gd name="connsiteX41" fmla="*/ 122108 w 157383"/>
              <a:gd name="connsiteY41" fmla="*/ 143571 h 254635"/>
              <a:gd name="connsiteX42" fmla="*/ 122108 w 157383"/>
              <a:gd name="connsiteY42" fmla="*/ 105647 h 254635"/>
              <a:gd name="connsiteX43" fmla="*/ 35276 w 157383"/>
              <a:gd name="connsiteY43" fmla="*/ 105647 h 254635"/>
              <a:gd name="connsiteX44" fmla="*/ 46130 w 157383"/>
              <a:gd name="connsiteY44" fmla="*/ 116482 h 254635"/>
              <a:gd name="connsiteX45" fmla="*/ 111254 w 157383"/>
              <a:gd name="connsiteY45" fmla="*/ 116482 h 254635"/>
              <a:gd name="connsiteX46" fmla="*/ 111254 w 157383"/>
              <a:gd name="connsiteY46" fmla="*/ 132736 h 254635"/>
              <a:gd name="connsiteX47" fmla="*/ 46130 w 157383"/>
              <a:gd name="connsiteY47" fmla="*/ 132736 h 254635"/>
              <a:gd name="connsiteX48" fmla="*/ 146529 w 157383"/>
              <a:gd name="connsiteY48" fmla="*/ 243800 h 254635"/>
              <a:gd name="connsiteX49" fmla="*/ 141102 w 157383"/>
              <a:gd name="connsiteY49" fmla="*/ 243800 h 254635"/>
              <a:gd name="connsiteX50" fmla="*/ 141102 w 157383"/>
              <a:gd name="connsiteY50" fmla="*/ 0 h 254635"/>
              <a:gd name="connsiteX51" fmla="*/ 16281 w 157383"/>
              <a:gd name="connsiteY51" fmla="*/ 0 h 254635"/>
              <a:gd name="connsiteX52" fmla="*/ 16281 w 157383"/>
              <a:gd name="connsiteY52" fmla="*/ 243800 h 254635"/>
              <a:gd name="connsiteX53" fmla="*/ 10854 w 157383"/>
              <a:gd name="connsiteY53" fmla="*/ 243800 h 254635"/>
              <a:gd name="connsiteX54" fmla="*/ 0 w 157383"/>
              <a:gd name="connsiteY54" fmla="*/ 249218 h 254635"/>
              <a:gd name="connsiteX55" fmla="*/ 0 w 157383"/>
              <a:gd name="connsiteY55" fmla="*/ 254636 h 254635"/>
              <a:gd name="connsiteX56" fmla="*/ 157383 w 157383"/>
              <a:gd name="connsiteY56" fmla="*/ 254636 h 254635"/>
              <a:gd name="connsiteX57" fmla="*/ 157383 w 157383"/>
              <a:gd name="connsiteY57" fmla="*/ 249218 h 254635"/>
              <a:gd name="connsiteX58" fmla="*/ 27135 w 157383"/>
              <a:gd name="connsiteY58" fmla="*/ 243800 h 254635"/>
              <a:gd name="connsiteX59" fmla="*/ 27135 w 157383"/>
              <a:gd name="connsiteY59" fmla="*/ 10836 h 254635"/>
              <a:gd name="connsiteX60" fmla="*/ 130248 w 157383"/>
              <a:gd name="connsiteY60" fmla="*/ 10836 h 254635"/>
              <a:gd name="connsiteX61" fmla="*/ 130248 w 157383"/>
              <a:gd name="connsiteY61" fmla="*/ 243800 h 25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57383" h="254635">
                <a:moveTo>
                  <a:pt x="111254" y="46051"/>
                </a:moveTo>
                <a:lnTo>
                  <a:pt x="46130" y="46051"/>
                </a:lnTo>
                <a:lnTo>
                  <a:pt x="46130" y="56887"/>
                </a:lnTo>
                <a:lnTo>
                  <a:pt x="35276" y="56887"/>
                </a:lnTo>
                <a:lnTo>
                  <a:pt x="35276" y="67722"/>
                </a:lnTo>
                <a:lnTo>
                  <a:pt x="46130" y="67722"/>
                </a:lnTo>
                <a:lnTo>
                  <a:pt x="46130" y="78558"/>
                </a:lnTo>
                <a:lnTo>
                  <a:pt x="111254" y="78558"/>
                </a:lnTo>
                <a:lnTo>
                  <a:pt x="111254" y="67722"/>
                </a:lnTo>
                <a:lnTo>
                  <a:pt x="122108" y="67722"/>
                </a:lnTo>
                <a:lnTo>
                  <a:pt x="122108" y="56887"/>
                </a:lnTo>
                <a:lnTo>
                  <a:pt x="111254" y="56887"/>
                </a:lnTo>
                <a:close/>
                <a:moveTo>
                  <a:pt x="100400" y="67722"/>
                </a:moveTo>
                <a:lnTo>
                  <a:pt x="56984" y="67722"/>
                </a:lnTo>
                <a:lnTo>
                  <a:pt x="56984" y="56887"/>
                </a:lnTo>
                <a:lnTo>
                  <a:pt x="100400" y="56887"/>
                </a:lnTo>
                <a:close/>
                <a:moveTo>
                  <a:pt x="35276" y="27089"/>
                </a:moveTo>
                <a:lnTo>
                  <a:pt x="122108" y="27089"/>
                </a:lnTo>
                <a:lnTo>
                  <a:pt x="122108" y="37924"/>
                </a:lnTo>
                <a:lnTo>
                  <a:pt x="35276" y="37924"/>
                </a:lnTo>
                <a:close/>
                <a:moveTo>
                  <a:pt x="35276" y="86684"/>
                </a:moveTo>
                <a:lnTo>
                  <a:pt x="122108" y="86684"/>
                </a:lnTo>
                <a:lnTo>
                  <a:pt x="122108" y="97520"/>
                </a:lnTo>
                <a:lnTo>
                  <a:pt x="35276" y="97520"/>
                </a:lnTo>
                <a:close/>
                <a:moveTo>
                  <a:pt x="35276" y="216711"/>
                </a:moveTo>
                <a:lnTo>
                  <a:pt x="122108" y="216711"/>
                </a:lnTo>
                <a:lnTo>
                  <a:pt x="122108" y="227547"/>
                </a:lnTo>
                <a:lnTo>
                  <a:pt x="35276" y="227547"/>
                </a:lnTo>
                <a:close/>
                <a:moveTo>
                  <a:pt x="35276" y="197749"/>
                </a:moveTo>
                <a:lnTo>
                  <a:pt x="122108" y="197749"/>
                </a:lnTo>
                <a:lnTo>
                  <a:pt x="122108" y="208584"/>
                </a:lnTo>
                <a:lnTo>
                  <a:pt x="35276" y="208584"/>
                </a:lnTo>
                <a:close/>
                <a:moveTo>
                  <a:pt x="35276" y="189622"/>
                </a:moveTo>
                <a:lnTo>
                  <a:pt x="122108" y="189622"/>
                </a:lnTo>
                <a:lnTo>
                  <a:pt x="122108" y="151698"/>
                </a:lnTo>
                <a:lnTo>
                  <a:pt x="35276" y="151698"/>
                </a:lnTo>
                <a:close/>
                <a:moveTo>
                  <a:pt x="46130" y="162533"/>
                </a:moveTo>
                <a:lnTo>
                  <a:pt x="111254" y="162533"/>
                </a:lnTo>
                <a:lnTo>
                  <a:pt x="111254" y="178787"/>
                </a:lnTo>
                <a:lnTo>
                  <a:pt x="46130" y="178787"/>
                </a:lnTo>
                <a:close/>
                <a:moveTo>
                  <a:pt x="35276" y="143571"/>
                </a:moveTo>
                <a:lnTo>
                  <a:pt x="122108" y="143571"/>
                </a:lnTo>
                <a:lnTo>
                  <a:pt x="122108" y="105647"/>
                </a:lnTo>
                <a:lnTo>
                  <a:pt x="35276" y="105647"/>
                </a:lnTo>
                <a:close/>
                <a:moveTo>
                  <a:pt x="46130" y="116482"/>
                </a:moveTo>
                <a:lnTo>
                  <a:pt x="111254" y="116482"/>
                </a:lnTo>
                <a:lnTo>
                  <a:pt x="111254" y="132736"/>
                </a:lnTo>
                <a:lnTo>
                  <a:pt x="46130" y="132736"/>
                </a:lnTo>
                <a:close/>
                <a:moveTo>
                  <a:pt x="146529" y="243800"/>
                </a:moveTo>
                <a:lnTo>
                  <a:pt x="141102" y="243800"/>
                </a:lnTo>
                <a:lnTo>
                  <a:pt x="141102" y="0"/>
                </a:lnTo>
                <a:lnTo>
                  <a:pt x="16281" y="0"/>
                </a:lnTo>
                <a:lnTo>
                  <a:pt x="16281" y="243800"/>
                </a:lnTo>
                <a:lnTo>
                  <a:pt x="10854" y="243800"/>
                </a:lnTo>
                <a:lnTo>
                  <a:pt x="0" y="249218"/>
                </a:lnTo>
                <a:lnTo>
                  <a:pt x="0" y="254636"/>
                </a:lnTo>
                <a:lnTo>
                  <a:pt x="157383" y="254636"/>
                </a:lnTo>
                <a:lnTo>
                  <a:pt x="157383" y="249218"/>
                </a:lnTo>
                <a:close/>
                <a:moveTo>
                  <a:pt x="27135" y="243800"/>
                </a:moveTo>
                <a:lnTo>
                  <a:pt x="27135" y="10836"/>
                </a:lnTo>
                <a:lnTo>
                  <a:pt x="130248" y="10836"/>
                </a:lnTo>
                <a:lnTo>
                  <a:pt x="130248" y="243800"/>
                </a:lnTo>
                <a:close/>
              </a:path>
            </a:pathLst>
          </a:custGeom>
          <a:solidFill>
            <a:schemeClr val="tx1"/>
          </a:solidFill>
          <a:ln w="1323" cap="flat">
            <a:noFill/>
            <a:prstDash val="solid"/>
            <a:miter/>
          </a:ln>
        </p:spPr>
        <p:txBody>
          <a:bodyPr rtlCol="0" anchor="ctr"/>
          <a:lstStyle/>
          <a:p>
            <a:endParaRPr lang="en-US" dirty="0"/>
          </a:p>
        </p:txBody>
      </p:sp>
      <p:sp>
        <p:nvSpPr>
          <p:cNvPr id="121" name="Picture Placeholder 21">
            <a:extLst>
              <a:ext uri="{FF2B5EF4-FFF2-40B4-BE49-F238E27FC236}">
                <a16:creationId xmlns:a16="http://schemas.microsoft.com/office/drawing/2014/main" id="{C05239EF-9631-6F46-A297-ACA6BE036165}"/>
              </a:ext>
            </a:extLst>
          </p:cNvPr>
          <p:cNvSpPr/>
          <p:nvPr/>
        </p:nvSpPr>
        <p:spPr>
          <a:xfrm>
            <a:off x="8994201" y="5289975"/>
            <a:ext cx="126020" cy="141316"/>
          </a:xfrm>
          <a:custGeom>
            <a:avLst/>
            <a:gdLst>
              <a:gd name="connsiteX0" fmla="*/ 126021 w 126020"/>
              <a:gd name="connsiteY0" fmla="*/ 18216 h 141316"/>
              <a:gd name="connsiteX1" fmla="*/ 63010 w 126020"/>
              <a:gd name="connsiteY1" fmla="*/ 0 h 141316"/>
              <a:gd name="connsiteX2" fmla="*/ 0 w 126020"/>
              <a:gd name="connsiteY2" fmla="*/ 18216 h 141316"/>
              <a:gd name="connsiteX3" fmla="*/ 0 w 126020"/>
              <a:gd name="connsiteY3" fmla="*/ 18940 h 141316"/>
              <a:gd name="connsiteX4" fmla="*/ 0 w 126020"/>
              <a:gd name="connsiteY4" fmla="*/ 19302 h 141316"/>
              <a:gd name="connsiteX5" fmla="*/ 0 w 126020"/>
              <a:gd name="connsiteY5" fmla="*/ 123566 h 141316"/>
              <a:gd name="connsiteX6" fmla="*/ 63010 w 126020"/>
              <a:gd name="connsiteY6" fmla="*/ 141317 h 141316"/>
              <a:gd name="connsiteX7" fmla="*/ 126021 w 126020"/>
              <a:gd name="connsiteY7" fmla="*/ 123600 h 141316"/>
              <a:gd name="connsiteX8" fmla="*/ 126021 w 126020"/>
              <a:gd name="connsiteY8" fmla="*/ 19302 h 141316"/>
              <a:gd name="connsiteX9" fmla="*/ 126021 w 126020"/>
              <a:gd name="connsiteY9" fmla="*/ 18940 h 141316"/>
              <a:gd name="connsiteX10" fmla="*/ 126021 w 126020"/>
              <a:gd name="connsiteY10" fmla="*/ 18216 h 141316"/>
              <a:gd name="connsiteX11" fmla="*/ 119115 w 126020"/>
              <a:gd name="connsiteY11" fmla="*/ 88823 h 141316"/>
              <a:gd name="connsiteX12" fmla="*/ 104321 w 126020"/>
              <a:gd name="connsiteY12" fmla="*/ 95561 h 141316"/>
              <a:gd name="connsiteX13" fmla="*/ 63010 w 126020"/>
              <a:gd name="connsiteY13" fmla="*/ 99646 h 141316"/>
              <a:gd name="connsiteX14" fmla="*/ 21700 w 126020"/>
              <a:gd name="connsiteY14" fmla="*/ 95561 h 141316"/>
              <a:gd name="connsiteX15" fmla="*/ 6905 w 126020"/>
              <a:gd name="connsiteY15" fmla="*/ 88823 h 141316"/>
              <a:gd name="connsiteX16" fmla="*/ 6905 w 126020"/>
              <a:gd name="connsiteY16" fmla="*/ 62903 h 141316"/>
              <a:gd name="connsiteX17" fmla="*/ 63010 w 126020"/>
              <a:gd name="connsiteY17" fmla="*/ 71873 h 141316"/>
              <a:gd name="connsiteX18" fmla="*/ 119115 w 126020"/>
              <a:gd name="connsiteY18" fmla="*/ 62903 h 141316"/>
              <a:gd name="connsiteX19" fmla="*/ 119115 w 126020"/>
              <a:gd name="connsiteY19" fmla="*/ 54131 h 141316"/>
              <a:gd name="connsiteX20" fmla="*/ 104321 w 126020"/>
              <a:gd name="connsiteY20" fmla="*/ 60870 h 141316"/>
              <a:gd name="connsiteX21" fmla="*/ 63010 w 126020"/>
              <a:gd name="connsiteY21" fmla="*/ 64954 h 141316"/>
              <a:gd name="connsiteX22" fmla="*/ 21700 w 126020"/>
              <a:gd name="connsiteY22" fmla="*/ 60870 h 141316"/>
              <a:gd name="connsiteX23" fmla="*/ 6905 w 126020"/>
              <a:gd name="connsiteY23" fmla="*/ 54131 h 141316"/>
              <a:gd name="connsiteX24" fmla="*/ 6905 w 126020"/>
              <a:gd name="connsiteY24" fmla="*/ 27212 h 141316"/>
              <a:gd name="connsiteX25" fmla="*/ 63010 w 126020"/>
              <a:gd name="connsiteY25" fmla="*/ 36432 h 141316"/>
              <a:gd name="connsiteX26" fmla="*/ 119115 w 126020"/>
              <a:gd name="connsiteY26" fmla="*/ 27212 h 141316"/>
              <a:gd name="connsiteX27" fmla="*/ 21726 w 126020"/>
              <a:gd name="connsiteY27" fmla="*/ 11116 h 141316"/>
              <a:gd name="connsiteX28" fmla="*/ 63010 w 126020"/>
              <a:gd name="connsiteY28" fmla="*/ 6894 h 141316"/>
              <a:gd name="connsiteX29" fmla="*/ 104295 w 126020"/>
              <a:gd name="connsiteY29" fmla="*/ 11116 h 141316"/>
              <a:gd name="connsiteX30" fmla="*/ 119115 w 126020"/>
              <a:gd name="connsiteY30" fmla="*/ 18216 h 141316"/>
              <a:gd name="connsiteX31" fmla="*/ 104295 w 126020"/>
              <a:gd name="connsiteY31" fmla="*/ 25316 h 141316"/>
              <a:gd name="connsiteX32" fmla="*/ 63010 w 126020"/>
              <a:gd name="connsiteY32" fmla="*/ 29539 h 141316"/>
              <a:gd name="connsiteX33" fmla="*/ 21726 w 126020"/>
              <a:gd name="connsiteY33" fmla="*/ 25316 h 141316"/>
              <a:gd name="connsiteX34" fmla="*/ 6905 w 126020"/>
              <a:gd name="connsiteY34" fmla="*/ 18216 h 141316"/>
              <a:gd name="connsiteX35" fmla="*/ 21726 w 126020"/>
              <a:gd name="connsiteY35" fmla="*/ 11116 h 141316"/>
              <a:gd name="connsiteX36" fmla="*/ 104321 w 126020"/>
              <a:gd name="connsiteY36" fmla="*/ 130339 h 141316"/>
              <a:gd name="connsiteX37" fmla="*/ 63010 w 126020"/>
              <a:gd name="connsiteY37" fmla="*/ 134423 h 141316"/>
              <a:gd name="connsiteX38" fmla="*/ 21700 w 126020"/>
              <a:gd name="connsiteY38" fmla="*/ 130339 h 141316"/>
              <a:gd name="connsiteX39" fmla="*/ 6905 w 126020"/>
              <a:gd name="connsiteY39" fmla="*/ 123600 h 141316"/>
              <a:gd name="connsiteX40" fmla="*/ 6905 w 126020"/>
              <a:gd name="connsiteY40" fmla="*/ 97569 h 141316"/>
              <a:gd name="connsiteX41" fmla="*/ 63010 w 126020"/>
              <a:gd name="connsiteY41" fmla="*/ 106539 h 141316"/>
              <a:gd name="connsiteX42" fmla="*/ 119115 w 126020"/>
              <a:gd name="connsiteY42" fmla="*/ 97569 h 141316"/>
              <a:gd name="connsiteX43" fmla="*/ 119115 w 126020"/>
              <a:gd name="connsiteY43" fmla="*/ 123600 h 141316"/>
              <a:gd name="connsiteX44" fmla="*/ 104321 w 126020"/>
              <a:gd name="connsiteY44" fmla="*/ 130339 h 1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6020" h="141316">
                <a:moveTo>
                  <a:pt x="126021" y="18216"/>
                </a:moveTo>
                <a:cubicBezTo>
                  <a:pt x="126021" y="3809"/>
                  <a:pt x="84805" y="0"/>
                  <a:pt x="63010" y="0"/>
                </a:cubicBezTo>
                <a:cubicBezTo>
                  <a:pt x="41216" y="0"/>
                  <a:pt x="0" y="3809"/>
                  <a:pt x="0" y="18216"/>
                </a:cubicBezTo>
                <a:cubicBezTo>
                  <a:pt x="0" y="18457"/>
                  <a:pt x="0" y="18699"/>
                  <a:pt x="0" y="18940"/>
                </a:cubicBezTo>
                <a:cubicBezTo>
                  <a:pt x="0" y="19181"/>
                  <a:pt x="0" y="19173"/>
                  <a:pt x="0" y="19302"/>
                </a:cubicBezTo>
                <a:lnTo>
                  <a:pt x="0" y="123566"/>
                </a:lnTo>
                <a:cubicBezTo>
                  <a:pt x="0" y="137611"/>
                  <a:pt x="41216" y="141317"/>
                  <a:pt x="63010" y="141317"/>
                </a:cubicBezTo>
                <a:cubicBezTo>
                  <a:pt x="84805" y="141317"/>
                  <a:pt x="126021" y="137611"/>
                  <a:pt x="126021" y="123600"/>
                </a:cubicBezTo>
                <a:lnTo>
                  <a:pt x="126021" y="19302"/>
                </a:lnTo>
                <a:cubicBezTo>
                  <a:pt x="126021" y="19173"/>
                  <a:pt x="126021" y="19061"/>
                  <a:pt x="126021" y="18940"/>
                </a:cubicBezTo>
                <a:cubicBezTo>
                  <a:pt x="126021" y="18819"/>
                  <a:pt x="126021" y="18457"/>
                  <a:pt x="126021" y="18216"/>
                </a:cubicBezTo>
                <a:close/>
                <a:moveTo>
                  <a:pt x="119115" y="88823"/>
                </a:moveTo>
                <a:cubicBezTo>
                  <a:pt x="119115" y="89460"/>
                  <a:pt x="116483" y="92649"/>
                  <a:pt x="104321" y="95561"/>
                </a:cubicBezTo>
                <a:cubicBezTo>
                  <a:pt x="93324" y="98198"/>
                  <a:pt x="78651" y="99646"/>
                  <a:pt x="63010" y="99646"/>
                </a:cubicBezTo>
                <a:cubicBezTo>
                  <a:pt x="47370" y="99646"/>
                  <a:pt x="32696" y="98232"/>
                  <a:pt x="21700" y="95561"/>
                </a:cubicBezTo>
                <a:cubicBezTo>
                  <a:pt x="9538" y="92649"/>
                  <a:pt x="6905" y="89460"/>
                  <a:pt x="6905" y="88823"/>
                </a:cubicBezTo>
                <a:lnTo>
                  <a:pt x="6905" y="62903"/>
                </a:lnTo>
                <a:cubicBezTo>
                  <a:pt x="19576" y="69797"/>
                  <a:pt x="46714" y="71873"/>
                  <a:pt x="63010" y="71873"/>
                </a:cubicBezTo>
                <a:cubicBezTo>
                  <a:pt x="79307" y="71873"/>
                  <a:pt x="106444" y="69797"/>
                  <a:pt x="119115" y="62903"/>
                </a:cubicBezTo>
                <a:close/>
                <a:moveTo>
                  <a:pt x="119115" y="54131"/>
                </a:moveTo>
                <a:cubicBezTo>
                  <a:pt x="119115" y="54769"/>
                  <a:pt x="116483" y="57957"/>
                  <a:pt x="104321" y="60870"/>
                </a:cubicBezTo>
                <a:cubicBezTo>
                  <a:pt x="93324" y="63506"/>
                  <a:pt x="78651" y="64954"/>
                  <a:pt x="63010" y="64954"/>
                </a:cubicBezTo>
                <a:cubicBezTo>
                  <a:pt x="47370" y="64954"/>
                  <a:pt x="32696" y="63506"/>
                  <a:pt x="21700" y="60870"/>
                </a:cubicBezTo>
                <a:cubicBezTo>
                  <a:pt x="9538" y="57957"/>
                  <a:pt x="6905" y="54769"/>
                  <a:pt x="6905" y="54131"/>
                </a:cubicBezTo>
                <a:lnTo>
                  <a:pt x="6905" y="27212"/>
                </a:lnTo>
                <a:cubicBezTo>
                  <a:pt x="19576" y="34304"/>
                  <a:pt x="46714" y="36432"/>
                  <a:pt x="63010" y="36432"/>
                </a:cubicBezTo>
                <a:cubicBezTo>
                  <a:pt x="79307" y="36432"/>
                  <a:pt x="106444" y="34304"/>
                  <a:pt x="119115" y="27212"/>
                </a:cubicBezTo>
                <a:close/>
                <a:moveTo>
                  <a:pt x="21726" y="11116"/>
                </a:moveTo>
                <a:cubicBezTo>
                  <a:pt x="32714" y="8393"/>
                  <a:pt x="47370" y="6894"/>
                  <a:pt x="63010" y="6894"/>
                </a:cubicBezTo>
                <a:cubicBezTo>
                  <a:pt x="78651" y="6894"/>
                  <a:pt x="93307" y="8393"/>
                  <a:pt x="104295" y="11116"/>
                </a:cubicBezTo>
                <a:cubicBezTo>
                  <a:pt x="116595" y="14166"/>
                  <a:pt x="119115" y="17492"/>
                  <a:pt x="119115" y="18216"/>
                </a:cubicBezTo>
                <a:cubicBezTo>
                  <a:pt x="119115" y="18940"/>
                  <a:pt x="116595" y="22266"/>
                  <a:pt x="104295" y="25316"/>
                </a:cubicBezTo>
                <a:cubicBezTo>
                  <a:pt x="93307" y="28039"/>
                  <a:pt x="78651" y="29539"/>
                  <a:pt x="63010" y="29539"/>
                </a:cubicBezTo>
                <a:cubicBezTo>
                  <a:pt x="47370" y="29539"/>
                  <a:pt x="32714" y="28039"/>
                  <a:pt x="21726" y="25316"/>
                </a:cubicBezTo>
                <a:cubicBezTo>
                  <a:pt x="9426" y="22266"/>
                  <a:pt x="6905" y="18957"/>
                  <a:pt x="6905" y="18216"/>
                </a:cubicBezTo>
                <a:cubicBezTo>
                  <a:pt x="6905" y="17475"/>
                  <a:pt x="9426" y="14166"/>
                  <a:pt x="21726" y="11116"/>
                </a:cubicBezTo>
                <a:close/>
                <a:moveTo>
                  <a:pt x="104321" y="130339"/>
                </a:moveTo>
                <a:cubicBezTo>
                  <a:pt x="93324" y="132976"/>
                  <a:pt x="78651" y="134423"/>
                  <a:pt x="63010" y="134423"/>
                </a:cubicBezTo>
                <a:cubicBezTo>
                  <a:pt x="47370" y="134423"/>
                  <a:pt x="32696" y="132976"/>
                  <a:pt x="21700" y="130339"/>
                </a:cubicBezTo>
                <a:cubicBezTo>
                  <a:pt x="9538" y="127426"/>
                  <a:pt x="6905" y="124229"/>
                  <a:pt x="6905" y="123600"/>
                </a:cubicBezTo>
                <a:lnTo>
                  <a:pt x="6905" y="97569"/>
                </a:lnTo>
                <a:cubicBezTo>
                  <a:pt x="19576" y="104462"/>
                  <a:pt x="46714" y="106539"/>
                  <a:pt x="63010" y="106539"/>
                </a:cubicBezTo>
                <a:cubicBezTo>
                  <a:pt x="79307" y="106539"/>
                  <a:pt x="106444" y="104471"/>
                  <a:pt x="119115" y="97569"/>
                </a:cubicBezTo>
                <a:lnTo>
                  <a:pt x="119115" y="123600"/>
                </a:lnTo>
                <a:cubicBezTo>
                  <a:pt x="119115" y="124229"/>
                  <a:pt x="116526" y="127426"/>
                  <a:pt x="104321" y="130339"/>
                </a:cubicBezTo>
                <a:close/>
              </a:path>
            </a:pathLst>
          </a:custGeom>
          <a:solidFill>
            <a:schemeClr val="tx1"/>
          </a:solidFill>
          <a:ln w="860" cap="flat">
            <a:noFill/>
            <a:prstDash val="solid"/>
            <a:miter/>
          </a:ln>
        </p:spPr>
        <p:txBody>
          <a:bodyPr rtlCol="0" anchor="ctr"/>
          <a:lstStyle/>
          <a:p>
            <a:endParaRPr lang="en-US" dirty="0"/>
          </a:p>
        </p:txBody>
      </p:sp>
      <p:sp>
        <p:nvSpPr>
          <p:cNvPr id="122" name="Picture Placeholder 21">
            <a:extLst>
              <a:ext uri="{FF2B5EF4-FFF2-40B4-BE49-F238E27FC236}">
                <a16:creationId xmlns:a16="http://schemas.microsoft.com/office/drawing/2014/main" id="{1E023813-68B5-B541-ABE6-459FAE021FF4}"/>
              </a:ext>
            </a:extLst>
          </p:cNvPr>
          <p:cNvSpPr/>
          <p:nvPr/>
        </p:nvSpPr>
        <p:spPr>
          <a:xfrm>
            <a:off x="8807518" y="5291984"/>
            <a:ext cx="126020" cy="141316"/>
          </a:xfrm>
          <a:custGeom>
            <a:avLst/>
            <a:gdLst>
              <a:gd name="connsiteX0" fmla="*/ 126021 w 126020"/>
              <a:gd name="connsiteY0" fmla="*/ 18216 h 141316"/>
              <a:gd name="connsiteX1" fmla="*/ 63010 w 126020"/>
              <a:gd name="connsiteY1" fmla="*/ 0 h 141316"/>
              <a:gd name="connsiteX2" fmla="*/ 0 w 126020"/>
              <a:gd name="connsiteY2" fmla="*/ 18216 h 141316"/>
              <a:gd name="connsiteX3" fmla="*/ 0 w 126020"/>
              <a:gd name="connsiteY3" fmla="*/ 18940 h 141316"/>
              <a:gd name="connsiteX4" fmla="*/ 0 w 126020"/>
              <a:gd name="connsiteY4" fmla="*/ 19302 h 141316"/>
              <a:gd name="connsiteX5" fmla="*/ 0 w 126020"/>
              <a:gd name="connsiteY5" fmla="*/ 123566 h 141316"/>
              <a:gd name="connsiteX6" fmla="*/ 63010 w 126020"/>
              <a:gd name="connsiteY6" fmla="*/ 141317 h 141316"/>
              <a:gd name="connsiteX7" fmla="*/ 126021 w 126020"/>
              <a:gd name="connsiteY7" fmla="*/ 123600 h 141316"/>
              <a:gd name="connsiteX8" fmla="*/ 126021 w 126020"/>
              <a:gd name="connsiteY8" fmla="*/ 19302 h 141316"/>
              <a:gd name="connsiteX9" fmla="*/ 126021 w 126020"/>
              <a:gd name="connsiteY9" fmla="*/ 18940 h 141316"/>
              <a:gd name="connsiteX10" fmla="*/ 126021 w 126020"/>
              <a:gd name="connsiteY10" fmla="*/ 18216 h 141316"/>
              <a:gd name="connsiteX11" fmla="*/ 119115 w 126020"/>
              <a:gd name="connsiteY11" fmla="*/ 88823 h 141316"/>
              <a:gd name="connsiteX12" fmla="*/ 104321 w 126020"/>
              <a:gd name="connsiteY12" fmla="*/ 95561 h 141316"/>
              <a:gd name="connsiteX13" fmla="*/ 63010 w 126020"/>
              <a:gd name="connsiteY13" fmla="*/ 99646 h 141316"/>
              <a:gd name="connsiteX14" fmla="*/ 21700 w 126020"/>
              <a:gd name="connsiteY14" fmla="*/ 95561 h 141316"/>
              <a:gd name="connsiteX15" fmla="*/ 6905 w 126020"/>
              <a:gd name="connsiteY15" fmla="*/ 88823 h 141316"/>
              <a:gd name="connsiteX16" fmla="*/ 6905 w 126020"/>
              <a:gd name="connsiteY16" fmla="*/ 62903 h 141316"/>
              <a:gd name="connsiteX17" fmla="*/ 63010 w 126020"/>
              <a:gd name="connsiteY17" fmla="*/ 71873 h 141316"/>
              <a:gd name="connsiteX18" fmla="*/ 119115 w 126020"/>
              <a:gd name="connsiteY18" fmla="*/ 62903 h 141316"/>
              <a:gd name="connsiteX19" fmla="*/ 119115 w 126020"/>
              <a:gd name="connsiteY19" fmla="*/ 54131 h 141316"/>
              <a:gd name="connsiteX20" fmla="*/ 104321 w 126020"/>
              <a:gd name="connsiteY20" fmla="*/ 60870 h 141316"/>
              <a:gd name="connsiteX21" fmla="*/ 63010 w 126020"/>
              <a:gd name="connsiteY21" fmla="*/ 64954 h 141316"/>
              <a:gd name="connsiteX22" fmla="*/ 21700 w 126020"/>
              <a:gd name="connsiteY22" fmla="*/ 60870 h 141316"/>
              <a:gd name="connsiteX23" fmla="*/ 6905 w 126020"/>
              <a:gd name="connsiteY23" fmla="*/ 54131 h 141316"/>
              <a:gd name="connsiteX24" fmla="*/ 6905 w 126020"/>
              <a:gd name="connsiteY24" fmla="*/ 27212 h 141316"/>
              <a:gd name="connsiteX25" fmla="*/ 63010 w 126020"/>
              <a:gd name="connsiteY25" fmla="*/ 36432 h 141316"/>
              <a:gd name="connsiteX26" fmla="*/ 119115 w 126020"/>
              <a:gd name="connsiteY26" fmla="*/ 27212 h 141316"/>
              <a:gd name="connsiteX27" fmla="*/ 21726 w 126020"/>
              <a:gd name="connsiteY27" fmla="*/ 11116 h 141316"/>
              <a:gd name="connsiteX28" fmla="*/ 63010 w 126020"/>
              <a:gd name="connsiteY28" fmla="*/ 6894 h 141316"/>
              <a:gd name="connsiteX29" fmla="*/ 104295 w 126020"/>
              <a:gd name="connsiteY29" fmla="*/ 11116 h 141316"/>
              <a:gd name="connsiteX30" fmla="*/ 119115 w 126020"/>
              <a:gd name="connsiteY30" fmla="*/ 18216 h 141316"/>
              <a:gd name="connsiteX31" fmla="*/ 104295 w 126020"/>
              <a:gd name="connsiteY31" fmla="*/ 25316 h 141316"/>
              <a:gd name="connsiteX32" fmla="*/ 63010 w 126020"/>
              <a:gd name="connsiteY32" fmla="*/ 29539 h 141316"/>
              <a:gd name="connsiteX33" fmla="*/ 21726 w 126020"/>
              <a:gd name="connsiteY33" fmla="*/ 25316 h 141316"/>
              <a:gd name="connsiteX34" fmla="*/ 6905 w 126020"/>
              <a:gd name="connsiteY34" fmla="*/ 18216 h 141316"/>
              <a:gd name="connsiteX35" fmla="*/ 21726 w 126020"/>
              <a:gd name="connsiteY35" fmla="*/ 11116 h 141316"/>
              <a:gd name="connsiteX36" fmla="*/ 104321 w 126020"/>
              <a:gd name="connsiteY36" fmla="*/ 130339 h 141316"/>
              <a:gd name="connsiteX37" fmla="*/ 63010 w 126020"/>
              <a:gd name="connsiteY37" fmla="*/ 134423 h 141316"/>
              <a:gd name="connsiteX38" fmla="*/ 21700 w 126020"/>
              <a:gd name="connsiteY38" fmla="*/ 130339 h 141316"/>
              <a:gd name="connsiteX39" fmla="*/ 6905 w 126020"/>
              <a:gd name="connsiteY39" fmla="*/ 123600 h 141316"/>
              <a:gd name="connsiteX40" fmla="*/ 6905 w 126020"/>
              <a:gd name="connsiteY40" fmla="*/ 97569 h 141316"/>
              <a:gd name="connsiteX41" fmla="*/ 63010 w 126020"/>
              <a:gd name="connsiteY41" fmla="*/ 106539 h 141316"/>
              <a:gd name="connsiteX42" fmla="*/ 119115 w 126020"/>
              <a:gd name="connsiteY42" fmla="*/ 97569 h 141316"/>
              <a:gd name="connsiteX43" fmla="*/ 119115 w 126020"/>
              <a:gd name="connsiteY43" fmla="*/ 123600 h 141316"/>
              <a:gd name="connsiteX44" fmla="*/ 104321 w 126020"/>
              <a:gd name="connsiteY44" fmla="*/ 130339 h 1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6020" h="141316">
                <a:moveTo>
                  <a:pt x="126021" y="18216"/>
                </a:moveTo>
                <a:cubicBezTo>
                  <a:pt x="126021" y="3809"/>
                  <a:pt x="84805" y="0"/>
                  <a:pt x="63010" y="0"/>
                </a:cubicBezTo>
                <a:cubicBezTo>
                  <a:pt x="41216" y="0"/>
                  <a:pt x="0" y="3809"/>
                  <a:pt x="0" y="18216"/>
                </a:cubicBezTo>
                <a:cubicBezTo>
                  <a:pt x="0" y="18457"/>
                  <a:pt x="0" y="18699"/>
                  <a:pt x="0" y="18940"/>
                </a:cubicBezTo>
                <a:cubicBezTo>
                  <a:pt x="0" y="19181"/>
                  <a:pt x="0" y="19173"/>
                  <a:pt x="0" y="19302"/>
                </a:cubicBezTo>
                <a:lnTo>
                  <a:pt x="0" y="123566"/>
                </a:lnTo>
                <a:cubicBezTo>
                  <a:pt x="0" y="137611"/>
                  <a:pt x="41216" y="141317"/>
                  <a:pt x="63010" y="141317"/>
                </a:cubicBezTo>
                <a:cubicBezTo>
                  <a:pt x="84805" y="141317"/>
                  <a:pt x="126021" y="137611"/>
                  <a:pt x="126021" y="123600"/>
                </a:cubicBezTo>
                <a:lnTo>
                  <a:pt x="126021" y="19302"/>
                </a:lnTo>
                <a:cubicBezTo>
                  <a:pt x="126021" y="19173"/>
                  <a:pt x="126021" y="19061"/>
                  <a:pt x="126021" y="18940"/>
                </a:cubicBezTo>
                <a:cubicBezTo>
                  <a:pt x="126021" y="18819"/>
                  <a:pt x="126021" y="18457"/>
                  <a:pt x="126021" y="18216"/>
                </a:cubicBezTo>
                <a:close/>
                <a:moveTo>
                  <a:pt x="119115" y="88823"/>
                </a:moveTo>
                <a:cubicBezTo>
                  <a:pt x="119115" y="89460"/>
                  <a:pt x="116483" y="92649"/>
                  <a:pt x="104321" y="95561"/>
                </a:cubicBezTo>
                <a:cubicBezTo>
                  <a:pt x="93324" y="98198"/>
                  <a:pt x="78651" y="99646"/>
                  <a:pt x="63010" y="99646"/>
                </a:cubicBezTo>
                <a:cubicBezTo>
                  <a:pt x="47370" y="99646"/>
                  <a:pt x="32696" y="98232"/>
                  <a:pt x="21700" y="95561"/>
                </a:cubicBezTo>
                <a:cubicBezTo>
                  <a:pt x="9538" y="92649"/>
                  <a:pt x="6905" y="89460"/>
                  <a:pt x="6905" y="88823"/>
                </a:cubicBezTo>
                <a:lnTo>
                  <a:pt x="6905" y="62903"/>
                </a:lnTo>
                <a:cubicBezTo>
                  <a:pt x="19576" y="69797"/>
                  <a:pt x="46714" y="71873"/>
                  <a:pt x="63010" y="71873"/>
                </a:cubicBezTo>
                <a:cubicBezTo>
                  <a:pt x="79307" y="71873"/>
                  <a:pt x="106444" y="69797"/>
                  <a:pt x="119115" y="62903"/>
                </a:cubicBezTo>
                <a:close/>
                <a:moveTo>
                  <a:pt x="119115" y="54131"/>
                </a:moveTo>
                <a:cubicBezTo>
                  <a:pt x="119115" y="54769"/>
                  <a:pt x="116483" y="57957"/>
                  <a:pt x="104321" y="60870"/>
                </a:cubicBezTo>
                <a:cubicBezTo>
                  <a:pt x="93324" y="63506"/>
                  <a:pt x="78651" y="64954"/>
                  <a:pt x="63010" y="64954"/>
                </a:cubicBezTo>
                <a:cubicBezTo>
                  <a:pt x="47370" y="64954"/>
                  <a:pt x="32696" y="63506"/>
                  <a:pt x="21700" y="60870"/>
                </a:cubicBezTo>
                <a:cubicBezTo>
                  <a:pt x="9538" y="57957"/>
                  <a:pt x="6905" y="54769"/>
                  <a:pt x="6905" y="54131"/>
                </a:cubicBezTo>
                <a:lnTo>
                  <a:pt x="6905" y="27212"/>
                </a:lnTo>
                <a:cubicBezTo>
                  <a:pt x="19576" y="34304"/>
                  <a:pt x="46714" y="36432"/>
                  <a:pt x="63010" y="36432"/>
                </a:cubicBezTo>
                <a:cubicBezTo>
                  <a:pt x="79307" y="36432"/>
                  <a:pt x="106444" y="34304"/>
                  <a:pt x="119115" y="27212"/>
                </a:cubicBezTo>
                <a:close/>
                <a:moveTo>
                  <a:pt x="21726" y="11116"/>
                </a:moveTo>
                <a:cubicBezTo>
                  <a:pt x="32714" y="8393"/>
                  <a:pt x="47370" y="6894"/>
                  <a:pt x="63010" y="6894"/>
                </a:cubicBezTo>
                <a:cubicBezTo>
                  <a:pt x="78651" y="6894"/>
                  <a:pt x="93307" y="8393"/>
                  <a:pt x="104295" y="11116"/>
                </a:cubicBezTo>
                <a:cubicBezTo>
                  <a:pt x="116595" y="14166"/>
                  <a:pt x="119115" y="17492"/>
                  <a:pt x="119115" y="18216"/>
                </a:cubicBezTo>
                <a:cubicBezTo>
                  <a:pt x="119115" y="18940"/>
                  <a:pt x="116595" y="22266"/>
                  <a:pt x="104295" y="25316"/>
                </a:cubicBezTo>
                <a:cubicBezTo>
                  <a:pt x="93307" y="28039"/>
                  <a:pt x="78651" y="29539"/>
                  <a:pt x="63010" y="29539"/>
                </a:cubicBezTo>
                <a:cubicBezTo>
                  <a:pt x="47370" y="29539"/>
                  <a:pt x="32714" y="28039"/>
                  <a:pt x="21726" y="25316"/>
                </a:cubicBezTo>
                <a:cubicBezTo>
                  <a:pt x="9426" y="22266"/>
                  <a:pt x="6905" y="18957"/>
                  <a:pt x="6905" y="18216"/>
                </a:cubicBezTo>
                <a:cubicBezTo>
                  <a:pt x="6905" y="17475"/>
                  <a:pt x="9426" y="14166"/>
                  <a:pt x="21726" y="11116"/>
                </a:cubicBezTo>
                <a:close/>
                <a:moveTo>
                  <a:pt x="104321" y="130339"/>
                </a:moveTo>
                <a:cubicBezTo>
                  <a:pt x="93324" y="132976"/>
                  <a:pt x="78651" y="134423"/>
                  <a:pt x="63010" y="134423"/>
                </a:cubicBezTo>
                <a:cubicBezTo>
                  <a:pt x="47370" y="134423"/>
                  <a:pt x="32696" y="132976"/>
                  <a:pt x="21700" y="130339"/>
                </a:cubicBezTo>
                <a:cubicBezTo>
                  <a:pt x="9538" y="127426"/>
                  <a:pt x="6905" y="124229"/>
                  <a:pt x="6905" y="123600"/>
                </a:cubicBezTo>
                <a:lnTo>
                  <a:pt x="6905" y="97569"/>
                </a:lnTo>
                <a:cubicBezTo>
                  <a:pt x="19576" y="104462"/>
                  <a:pt x="46714" y="106539"/>
                  <a:pt x="63010" y="106539"/>
                </a:cubicBezTo>
                <a:cubicBezTo>
                  <a:pt x="79307" y="106539"/>
                  <a:pt x="106444" y="104471"/>
                  <a:pt x="119115" y="97569"/>
                </a:cubicBezTo>
                <a:lnTo>
                  <a:pt x="119115" y="123600"/>
                </a:lnTo>
                <a:cubicBezTo>
                  <a:pt x="119115" y="124229"/>
                  <a:pt x="116526" y="127426"/>
                  <a:pt x="104321" y="130339"/>
                </a:cubicBezTo>
                <a:close/>
              </a:path>
            </a:pathLst>
          </a:custGeom>
          <a:solidFill>
            <a:schemeClr val="tx1"/>
          </a:solidFill>
          <a:ln w="860" cap="flat">
            <a:noFill/>
            <a:prstDash val="solid"/>
            <a:miter/>
          </a:ln>
        </p:spPr>
        <p:txBody>
          <a:bodyPr rtlCol="0" anchor="ctr"/>
          <a:lstStyle/>
          <a:p>
            <a:endParaRPr lang="en-US" dirty="0"/>
          </a:p>
        </p:txBody>
      </p:sp>
      <p:sp>
        <p:nvSpPr>
          <p:cNvPr id="123" name="Picture Placeholder 21">
            <a:extLst>
              <a:ext uri="{FF2B5EF4-FFF2-40B4-BE49-F238E27FC236}">
                <a16:creationId xmlns:a16="http://schemas.microsoft.com/office/drawing/2014/main" id="{A4DC307F-4EF9-924C-B07C-7CCE2EBBD947}"/>
              </a:ext>
            </a:extLst>
          </p:cNvPr>
          <p:cNvSpPr/>
          <p:nvPr/>
        </p:nvSpPr>
        <p:spPr>
          <a:xfrm>
            <a:off x="9185032" y="5289975"/>
            <a:ext cx="126020" cy="141316"/>
          </a:xfrm>
          <a:custGeom>
            <a:avLst/>
            <a:gdLst>
              <a:gd name="connsiteX0" fmla="*/ 126021 w 126020"/>
              <a:gd name="connsiteY0" fmla="*/ 18216 h 141316"/>
              <a:gd name="connsiteX1" fmla="*/ 63010 w 126020"/>
              <a:gd name="connsiteY1" fmla="*/ 0 h 141316"/>
              <a:gd name="connsiteX2" fmla="*/ 0 w 126020"/>
              <a:gd name="connsiteY2" fmla="*/ 18216 h 141316"/>
              <a:gd name="connsiteX3" fmla="*/ 0 w 126020"/>
              <a:gd name="connsiteY3" fmla="*/ 18940 h 141316"/>
              <a:gd name="connsiteX4" fmla="*/ 0 w 126020"/>
              <a:gd name="connsiteY4" fmla="*/ 19302 h 141316"/>
              <a:gd name="connsiteX5" fmla="*/ 0 w 126020"/>
              <a:gd name="connsiteY5" fmla="*/ 123566 h 141316"/>
              <a:gd name="connsiteX6" fmla="*/ 63010 w 126020"/>
              <a:gd name="connsiteY6" fmla="*/ 141317 h 141316"/>
              <a:gd name="connsiteX7" fmla="*/ 126021 w 126020"/>
              <a:gd name="connsiteY7" fmla="*/ 123600 h 141316"/>
              <a:gd name="connsiteX8" fmla="*/ 126021 w 126020"/>
              <a:gd name="connsiteY8" fmla="*/ 19302 h 141316"/>
              <a:gd name="connsiteX9" fmla="*/ 126021 w 126020"/>
              <a:gd name="connsiteY9" fmla="*/ 18940 h 141316"/>
              <a:gd name="connsiteX10" fmla="*/ 126021 w 126020"/>
              <a:gd name="connsiteY10" fmla="*/ 18216 h 141316"/>
              <a:gd name="connsiteX11" fmla="*/ 119115 w 126020"/>
              <a:gd name="connsiteY11" fmla="*/ 88823 h 141316"/>
              <a:gd name="connsiteX12" fmla="*/ 104321 w 126020"/>
              <a:gd name="connsiteY12" fmla="*/ 95561 h 141316"/>
              <a:gd name="connsiteX13" fmla="*/ 63010 w 126020"/>
              <a:gd name="connsiteY13" fmla="*/ 99646 h 141316"/>
              <a:gd name="connsiteX14" fmla="*/ 21700 w 126020"/>
              <a:gd name="connsiteY14" fmla="*/ 95561 h 141316"/>
              <a:gd name="connsiteX15" fmla="*/ 6905 w 126020"/>
              <a:gd name="connsiteY15" fmla="*/ 88823 h 141316"/>
              <a:gd name="connsiteX16" fmla="*/ 6905 w 126020"/>
              <a:gd name="connsiteY16" fmla="*/ 62903 h 141316"/>
              <a:gd name="connsiteX17" fmla="*/ 63010 w 126020"/>
              <a:gd name="connsiteY17" fmla="*/ 71873 h 141316"/>
              <a:gd name="connsiteX18" fmla="*/ 119115 w 126020"/>
              <a:gd name="connsiteY18" fmla="*/ 62903 h 141316"/>
              <a:gd name="connsiteX19" fmla="*/ 119115 w 126020"/>
              <a:gd name="connsiteY19" fmla="*/ 54131 h 141316"/>
              <a:gd name="connsiteX20" fmla="*/ 104321 w 126020"/>
              <a:gd name="connsiteY20" fmla="*/ 60870 h 141316"/>
              <a:gd name="connsiteX21" fmla="*/ 63010 w 126020"/>
              <a:gd name="connsiteY21" fmla="*/ 64954 h 141316"/>
              <a:gd name="connsiteX22" fmla="*/ 21700 w 126020"/>
              <a:gd name="connsiteY22" fmla="*/ 60870 h 141316"/>
              <a:gd name="connsiteX23" fmla="*/ 6905 w 126020"/>
              <a:gd name="connsiteY23" fmla="*/ 54131 h 141316"/>
              <a:gd name="connsiteX24" fmla="*/ 6905 w 126020"/>
              <a:gd name="connsiteY24" fmla="*/ 27212 h 141316"/>
              <a:gd name="connsiteX25" fmla="*/ 63010 w 126020"/>
              <a:gd name="connsiteY25" fmla="*/ 36432 h 141316"/>
              <a:gd name="connsiteX26" fmla="*/ 119115 w 126020"/>
              <a:gd name="connsiteY26" fmla="*/ 27212 h 141316"/>
              <a:gd name="connsiteX27" fmla="*/ 21726 w 126020"/>
              <a:gd name="connsiteY27" fmla="*/ 11116 h 141316"/>
              <a:gd name="connsiteX28" fmla="*/ 63010 w 126020"/>
              <a:gd name="connsiteY28" fmla="*/ 6894 h 141316"/>
              <a:gd name="connsiteX29" fmla="*/ 104295 w 126020"/>
              <a:gd name="connsiteY29" fmla="*/ 11116 h 141316"/>
              <a:gd name="connsiteX30" fmla="*/ 119115 w 126020"/>
              <a:gd name="connsiteY30" fmla="*/ 18216 h 141316"/>
              <a:gd name="connsiteX31" fmla="*/ 104295 w 126020"/>
              <a:gd name="connsiteY31" fmla="*/ 25316 h 141316"/>
              <a:gd name="connsiteX32" fmla="*/ 63010 w 126020"/>
              <a:gd name="connsiteY32" fmla="*/ 29539 h 141316"/>
              <a:gd name="connsiteX33" fmla="*/ 21726 w 126020"/>
              <a:gd name="connsiteY33" fmla="*/ 25316 h 141316"/>
              <a:gd name="connsiteX34" fmla="*/ 6905 w 126020"/>
              <a:gd name="connsiteY34" fmla="*/ 18216 h 141316"/>
              <a:gd name="connsiteX35" fmla="*/ 21726 w 126020"/>
              <a:gd name="connsiteY35" fmla="*/ 11116 h 141316"/>
              <a:gd name="connsiteX36" fmla="*/ 104321 w 126020"/>
              <a:gd name="connsiteY36" fmla="*/ 130339 h 141316"/>
              <a:gd name="connsiteX37" fmla="*/ 63010 w 126020"/>
              <a:gd name="connsiteY37" fmla="*/ 134423 h 141316"/>
              <a:gd name="connsiteX38" fmla="*/ 21700 w 126020"/>
              <a:gd name="connsiteY38" fmla="*/ 130339 h 141316"/>
              <a:gd name="connsiteX39" fmla="*/ 6905 w 126020"/>
              <a:gd name="connsiteY39" fmla="*/ 123600 h 141316"/>
              <a:gd name="connsiteX40" fmla="*/ 6905 w 126020"/>
              <a:gd name="connsiteY40" fmla="*/ 97569 h 141316"/>
              <a:gd name="connsiteX41" fmla="*/ 63010 w 126020"/>
              <a:gd name="connsiteY41" fmla="*/ 106539 h 141316"/>
              <a:gd name="connsiteX42" fmla="*/ 119115 w 126020"/>
              <a:gd name="connsiteY42" fmla="*/ 97569 h 141316"/>
              <a:gd name="connsiteX43" fmla="*/ 119115 w 126020"/>
              <a:gd name="connsiteY43" fmla="*/ 123600 h 141316"/>
              <a:gd name="connsiteX44" fmla="*/ 104321 w 126020"/>
              <a:gd name="connsiteY44" fmla="*/ 130339 h 1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26020" h="141316">
                <a:moveTo>
                  <a:pt x="126021" y="18216"/>
                </a:moveTo>
                <a:cubicBezTo>
                  <a:pt x="126021" y="3809"/>
                  <a:pt x="84805" y="0"/>
                  <a:pt x="63010" y="0"/>
                </a:cubicBezTo>
                <a:cubicBezTo>
                  <a:pt x="41216" y="0"/>
                  <a:pt x="0" y="3809"/>
                  <a:pt x="0" y="18216"/>
                </a:cubicBezTo>
                <a:cubicBezTo>
                  <a:pt x="0" y="18457"/>
                  <a:pt x="0" y="18699"/>
                  <a:pt x="0" y="18940"/>
                </a:cubicBezTo>
                <a:cubicBezTo>
                  <a:pt x="0" y="19181"/>
                  <a:pt x="0" y="19173"/>
                  <a:pt x="0" y="19302"/>
                </a:cubicBezTo>
                <a:lnTo>
                  <a:pt x="0" y="123566"/>
                </a:lnTo>
                <a:cubicBezTo>
                  <a:pt x="0" y="137611"/>
                  <a:pt x="41216" y="141317"/>
                  <a:pt x="63010" y="141317"/>
                </a:cubicBezTo>
                <a:cubicBezTo>
                  <a:pt x="84805" y="141317"/>
                  <a:pt x="126021" y="137611"/>
                  <a:pt x="126021" y="123600"/>
                </a:cubicBezTo>
                <a:lnTo>
                  <a:pt x="126021" y="19302"/>
                </a:lnTo>
                <a:cubicBezTo>
                  <a:pt x="126021" y="19173"/>
                  <a:pt x="126021" y="19061"/>
                  <a:pt x="126021" y="18940"/>
                </a:cubicBezTo>
                <a:cubicBezTo>
                  <a:pt x="126021" y="18819"/>
                  <a:pt x="126021" y="18457"/>
                  <a:pt x="126021" y="18216"/>
                </a:cubicBezTo>
                <a:close/>
                <a:moveTo>
                  <a:pt x="119115" y="88823"/>
                </a:moveTo>
                <a:cubicBezTo>
                  <a:pt x="119115" y="89460"/>
                  <a:pt x="116483" y="92649"/>
                  <a:pt x="104321" y="95561"/>
                </a:cubicBezTo>
                <a:cubicBezTo>
                  <a:pt x="93324" y="98198"/>
                  <a:pt x="78651" y="99646"/>
                  <a:pt x="63010" y="99646"/>
                </a:cubicBezTo>
                <a:cubicBezTo>
                  <a:pt x="47370" y="99646"/>
                  <a:pt x="32696" y="98232"/>
                  <a:pt x="21700" y="95561"/>
                </a:cubicBezTo>
                <a:cubicBezTo>
                  <a:pt x="9538" y="92649"/>
                  <a:pt x="6905" y="89460"/>
                  <a:pt x="6905" y="88823"/>
                </a:cubicBezTo>
                <a:lnTo>
                  <a:pt x="6905" y="62903"/>
                </a:lnTo>
                <a:cubicBezTo>
                  <a:pt x="19576" y="69797"/>
                  <a:pt x="46714" y="71873"/>
                  <a:pt x="63010" y="71873"/>
                </a:cubicBezTo>
                <a:cubicBezTo>
                  <a:pt x="79307" y="71873"/>
                  <a:pt x="106444" y="69797"/>
                  <a:pt x="119115" y="62903"/>
                </a:cubicBezTo>
                <a:close/>
                <a:moveTo>
                  <a:pt x="119115" y="54131"/>
                </a:moveTo>
                <a:cubicBezTo>
                  <a:pt x="119115" y="54769"/>
                  <a:pt x="116483" y="57957"/>
                  <a:pt x="104321" y="60870"/>
                </a:cubicBezTo>
                <a:cubicBezTo>
                  <a:pt x="93324" y="63506"/>
                  <a:pt x="78651" y="64954"/>
                  <a:pt x="63010" y="64954"/>
                </a:cubicBezTo>
                <a:cubicBezTo>
                  <a:pt x="47370" y="64954"/>
                  <a:pt x="32696" y="63506"/>
                  <a:pt x="21700" y="60870"/>
                </a:cubicBezTo>
                <a:cubicBezTo>
                  <a:pt x="9538" y="57957"/>
                  <a:pt x="6905" y="54769"/>
                  <a:pt x="6905" y="54131"/>
                </a:cubicBezTo>
                <a:lnTo>
                  <a:pt x="6905" y="27212"/>
                </a:lnTo>
                <a:cubicBezTo>
                  <a:pt x="19576" y="34304"/>
                  <a:pt x="46714" y="36432"/>
                  <a:pt x="63010" y="36432"/>
                </a:cubicBezTo>
                <a:cubicBezTo>
                  <a:pt x="79307" y="36432"/>
                  <a:pt x="106444" y="34304"/>
                  <a:pt x="119115" y="27212"/>
                </a:cubicBezTo>
                <a:close/>
                <a:moveTo>
                  <a:pt x="21726" y="11116"/>
                </a:moveTo>
                <a:cubicBezTo>
                  <a:pt x="32714" y="8393"/>
                  <a:pt x="47370" y="6894"/>
                  <a:pt x="63010" y="6894"/>
                </a:cubicBezTo>
                <a:cubicBezTo>
                  <a:pt x="78651" y="6894"/>
                  <a:pt x="93307" y="8393"/>
                  <a:pt x="104295" y="11116"/>
                </a:cubicBezTo>
                <a:cubicBezTo>
                  <a:pt x="116595" y="14166"/>
                  <a:pt x="119115" y="17492"/>
                  <a:pt x="119115" y="18216"/>
                </a:cubicBezTo>
                <a:cubicBezTo>
                  <a:pt x="119115" y="18940"/>
                  <a:pt x="116595" y="22266"/>
                  <a:pt x="104295" y="25316"/>
                </a:cubicBezTo>
                <a:cubicBezTo>
                  <a:pt x="93307" y="28039"/>
                  <a:pt x="78651" y="29539"/>
                  <a:pt x="63010" y="29539"/>
                </a:cubicBezTo>
                <a:cubicBezTo>
                  <a:pt x="47370" y="29539"/>
                  <a:pt x="32714" y="28039"/>
                  <a:pt x="21726" y="25316"/>
                </a:cubicBezTo>
                <a:cubicBezTo>
                  <a:pt x="9426" y="22266"/>
                  <a:pt x="6905" y="18957"/>
                  <a:pt x="6905" y="18216"/>
                </a:cubicBezTo>
                <a:cubicBezTo>
                  <a:pt x="6905" y="17475"/>
                  <a:pt x="9426" y="14166"/>
                  <a:pt x="21726" y="11116"/>
                </a:cubicBezTo>
                <a:close/>
                <a:moveTo>
                  <a:pt x="104321" y="130339"/>
                </a:moveTo>
                <a:cubicBezTo>
                  <a:pt x="93324" y="132976"/>
                  <a:pt x="78651" y="134423"/>
                  <a:pt x="63010" y="134423"/>
                </a:cubicBezTo>
                <a:cubicBezTo>
                  <a:pt x="47370" y="134423"/>
                  <a:pt x="32696" y="132976"/>
                  <a:pt x="21700" y="130339"/>
                </a:cubicBezTo>
                <a:cubicBezTo>
                  <a:pt x="9538" y="127426"/>
                  <a:pt x="6905" y="124229"/>
                  <a:pt x="6905" y="123600"/>
                </a:cubicBezTo>
                <a:lnTo>
                  <a:pt x="6905" y="97569"/>
                </a:lnTo>
                <a:cubicBezTo>
                  <a:pt x="19576" y="104462"/>
                  <a:pt x="46714" y="106539"/>
                  <a:pt x="63010" y="106539"/>
                </a:cubicBezTo>
                <a:cubicBezTo>
                  <a:pt x="79307" y="106539"/>
                  <a:pt x="106444" y="104471"/>
                  <a:pt x="119115" y="97569"/>
                </a:cubicBezTo>
                <a:lnTo>
                  <a:pt x="119115" y="123600"/>
                </a:lnTo>
                <a:cubicBezTo>
                  <a:pt x="119115" y="124229"/>
                  <a:pt x="116526" y="127426"/>
                  <a:pt x="104321" y="130339"/>
                </a:cubicBezTo>
                <a:close/>
              </a:path>
            </a:pathLst>
          </a:custGeom>
          <a:solidFill>
            <a:schemeClr val="tx1"/>
          </a:solidFill>
          <a:ln w="860" cap="flat">
            <a:noFill/>
            <a:prstDash val="solid"/>
            <a:miter/>
          </a:ln>
        </p:spPr>
        <p:txBody>
          <a:bodyPr rtlCol="0" anchor="ctr"/>
          <a:lstStyle/>
          <a:p>
            <a:endParaRPr lang="en-US" dirty="0"/>
          </a:p>
        </p:txBody>
      </p:sp>
      <p:sp>
        <p:nvSpPr>
          <p:cNvPr id="124" name="Picture Placeholder 21">
            <a:extLst>
              <a:ext uri="{FF2B5EF4-FFF2-40B4-BE49-F238E27FC236}">
                <a16:creationId xmlns:a16="http://schemas.microsoft.com/office/drawing/2014/main" id="{2180F91C-488F-F64B-8777-6C1CCD3BDF81}"/>
              </a:ext>
            </a:extLst>
          </p:cNvPr>
          <p:cNvSpPr/>
          <p:nvPr/>
        </p:nvSpPr>
        <p:spPr>
          <a:xfrm>
            <a:off x="8960474" y="5574420"/>
            <a:ext cx="198938" cy="223085"/>
          </a:xfrm>
          <a:custGeom>
            <a:avLst/>
            <a:gdLst>
              <a:gd name="connsiteX0" fmla="*/ 198939 w 198938"/>
              <a:gd name="connsiteY0" fmla="*/ 28756 h 223085"/>
              <a:gd name="connsiteX1" fmla="*/ 99469 w 198938"/>
              <a:gd name="connsiteY1" fmla="*/ 0 h 223085"/>
              <a:gd name="connsiteX2" fmla="*/ 0 w 198938"/>
              <a:gd name="connsiteY2" fmla="*/ 28756 h 223085"/>
              <a:gd name="connsiteX3" fmla="*/ 0 w 198938"/>
              <a:gd name="connsiteY3" fmla="*/ 29899 h 223085"/>
              <a:gd name="connsiteX4" fmla="*/ 0 w 198938"/>
              <a:gd name="connsiteY4" fmla="*/ 30470 h 223085"/>
              <a:gd name="connsiteX5" fmla="*/ 0 w 198938"/>
              <a:gd name="connsiteY5" fmla="*/ 195064 h 223085"/>
              <a:gd name="connsiteX6" fmla="*/ 99469 w 198938"/>
              <a:gd name="connsiteY6" fmla="*/ 223086 h 223085"/>
              <a:gd name="connsiteX7" fmla="*/ 198939 w 198938"/>
              <a:gd name="connsiteY7" fmla="*/ 195118 h 223085"/>
              <a:gd name="connsiteX8" fmla="*/ 198939 w 198938"/>
              <a:gd name="connsiteY8" fmla="*/ 30470 h 223085"/>
              <a:gd name="connsiteX9" fmla="*/ 198939 w 198938"/>
              <a:gd name="connsiteY9" fmla="*/ 29899 h 223085"/>
              <a:gd name="connsiteX10" fmla="*/ 198939 w 198938"/>
              <a:gd name="connsiteY10" fmla="*/ 28756 h 223085"/>
              <a:gd name="connsiteX11" fmla="*/ 188038 w 198938"/>
              <a:gd name="connsiteY11" fmla="*/ 140217 h 223085"/>
              <a:gd name="connsiteX12" fmla="*/ 164683 w 198938"/>
              <a:gd name="connsiteY12" fmla="*/ 150855 h 223085"/>
              <a:gd name="connsiteX13" fmla="*/ 99469 w 198938"/>
              <a:gd name="connsiteY13" fmla="*/ 157303 h 223085"/>
              <a:gd name="connsiteX14" fmla="*/ 34256 w 198938"/>
              <a:gd name="connsiteY14" fmla="*/ 150855 h 223085"/>
              <a:gd name="connsiteX15" fmla="*/ 10901 w 198938"/>
              <a:gd name="connsiteY15" fmla="*/ 140217 h 223085"/>
              <a:gd name="connsiteX16" fmla="*/ 10901 w 198938"/>
              <a:gd name="connsiteY16" fmla="*/ 99300 h 223085"/>
              <a:gd name="connsiteX17" fmla="*/ 99469 w 198938"/>
              <a:gd name="connsiteY17" fmla="*/ 113461 h 223085"/>
              <a:gd name="connsiteX18" fmla="*/ 188038 w 198938"/>
              <a:gd name="connsiteY18" fmla="*/ 99300 h 223085"/>
              <a:gd name="connsiteX19" fmla="*/ 188038 w 198938"/>
              <a:gd name="connsiteY19" fmla="*/ 85453 h 223085"/>
              <a:gd name="connsiteX20" fmla="*/ 164683 w 198938"/>
              <a:gd name="connsiteY20" fmla="*/ 96090 h 223085"/>
              <a:gd name="connsiteX21" fmla="*/ 99469 w 198938"/>
              <a:gd name="connsiteY21" fmla="*/ 102538 h 223085"/>
              <a:gd name="connsiteX22" fmla="*/ 34256 w 198938"/>
              <a:gd name="connsiteY22" fmla="*/ 96090 h 223085"/>
              <a:gd name="connsiteX23" fmla="*/ 10901 w 198938"/>
              <a:gd name="connsiteY23" fmla="*/ 85453 h 223085"/>
              <a:gd name="connsiteX24" fmla="*/ 10901 w 198938"/>
              <a:gd name="connsiteY24" fmla="*/ 42958 h 223085"/>
              <a:gd name="connsiteX25" fmla="*/ 99469 w 198938"/>
              <a:gd name="connsiteY25" fmla="*/ 57513 h 223085"/>
              <a:gd name="connsiteX26" fmla="*/ 188038 w 198938"/>
              <a:gd name="connsiteY26" fmla="*/ 42958 h 223085"/>
              <a:gd name="connsiteX27" fmla="*/ 34296 w 198938"/>
              <a:gd name="connsiteY27" fmla="*/ 17548 h 223085"/>
              <a:gd name="connsiteX28" fmla="*/ 99469 w 198938"/>
              <a:gd name="connsiteY28" fmla="*/ 10882 h 223085"/>
              <a:gd name="connsiteX29" fmla="*/ 164642 w 198938"/>
              <a:gd name="connsiteY29" fmla="*/ 17548 h 223085"/>
              <a:gd name="connsiteX30" fmla="*/ 188038 w 198938"/>
              <a:gd name="connsiteY30" fmla="*/ 28756 h 223085"/>
              <a:gd name="connsiteX31" fmla="*/ 164642 w 198938"/>
              <a:gd name="connsiteY31" fmla="*/ 39965 h 223085"/>
              <a:gd name="connsiteX32" fmla="*/ 99469 w 198938"/>
              <a:gd name="connsiteY32" fmla="*/ 46630 h 223085"/>
              <a:gd name="connsiteX33" fmla="*/ 34296 w 198938"/>
              <a:gd name="connsiteY33" fmla="*/ 39965 h 223085"/>
              <a:gd name="connsiteX34" fmla="*/ 10901 w 198938"/>
              <a:gd name="connsiteY34" fmla="*/ 28756 h 223085"/>
              <a:gd name="connsiteX35" fmla="*/ 34296 w 198938"/>
              <a:gd name="connsiteY35" fmla="*/ 17548 h 223085"/>
              <a:gd name="connsiteX36" fmla="*/ 164683 w 198938"/>
              <a:gd name="connsiteY36" fmla="*/ 205756 h 223085"/>
              <a:gd name="connsiteX37" fmla="*/ 99469 w 198938"/>
              <a:gd name="connsiteY37" fmla="*/ 212203 h 223085"/>
              <a:gd name="connsiteX38" fmla="*/ 34256 w 198938"/>
              <a:gd name="connsiteY38" fmla="*/ 205756 h 223085"/>
              <a:gd name="connsiteX39" fmla="*/ 10901 w 198938"/>
              <a:gd name="connsiteY39" fmla="*/ 195118 h 223085"/>
              <a:gd name="connsiteX40" fmla="*/ 10901 w 198938"/>
              <a:gd name="connsiteY40" fmla="*/ 154024 h 223085"/>
              <a:gd name="connsiteX41" fmla="*/ 99469 w 198938"/>
              <a:gd name="connsiteY41" fmla="*/ 168185 h 223085"/>
              <a:gd name="connsiteX42" fmla="*/ 188038 w 198938"/>
              <a:gd name="connsiteY42" fmla="*/ 154024 h 223085"/>
              <a:gd name="connsiteX43" fmla="*/ 188038 w 198938"/>
              <a:gd name="connsiteY43" fmla="*/ 195118 h 223085"/>
              <a:gd name="connsiteX44" fmla="*/ 164683 w 198938"/>
              <a:gd name="connsiteY44" fmla="*/ 205756 h 22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98938" h="223085">
                <a:moveTo>
                  <a:pt x="198939" y="28756"/>
                </a:moveTo>
                <a:cubicBezTo>
                  <a:pt x="198939" y="6012"/>
                  <a:pt x="133875" y="0"/>
                  <a:pt x="99469" y="0"/>
                </a:cubicBezTo>
                <a:cubicBezTo>
                  <a:pt x="65064" y="0"/>
                  <a:pt x="0" y="6012"/>
                  <a:pt x="0" y="28756"/>
                </a:cubicBezTo>
                <a:cubicBezTo>
                  <a:pt x="0" y="29137"/>
                  <a:pt x="0" y="29518"/>
                  <a:pt x="0" y="29899"/>
                </a:cubicBezTo>
                <a:cubicBezTo>
                  <a:pt x="0" y="30280"/>
                  <a:pt x="0" y="30266"/>
                  <a:pt x="0" y="30470"/>
                </a:cubicBezTo>
                <a:lnTo>
                  <a:pt x="0" y="195064"/>
                </a:lnTo>
                <a:cubicBezTo>
                  <a:pt x="0" y="217236"/>
                  <a:pt x="65064" y="223086"/>
                  <a:pt x="99469" y="223086"/>
                </a:cubicBezTo>
                <a:cubicBezTo>
                  <a:pt x="133875" y="223086"/>
                  <a:pt x="198939" y="217236"/>
                  <a:pt x="198939" y="195118"/>
                </a:cubicBezTo>
                <a:lnTo>
                  <a:pt x="198939" y="30470"/>
                </a:lnTo>
                <a:cubicBezTo>
                  <a:pt x="198939" y="30266"/>
                  <a:pt x="198939" y="30089"/>
                  <a:pt x="198939" y="29899"/>
                </a:cubicBezTo>
                <a:cubicBezTo>
                  <a:pt x="198939" y="29708"/>
                  <a:pt x="198939" y="29137"/>
                  <a:pt x="198939" y="28756"/>
                </a:cubicBezTo>
                <a:close/>
                <a:moveTo>
                  <a:pt x="188038" y="140217"/>
                </a:moveTo>
                <a:cubicBezTo>
                  <a:pt x="188038" y="141224"/>
                  <a:pt x="183882" y="146257"/>
                  <a:pt x="164683" y="150855"/>
                </a:cubicBezTo>
                <a:cubicBezTo>
                  <a:pt x="147324" y="155017"/>
                  <a:pt x="124160" y="157303"/>
                  <a:pt x="99469" y="157303"/>
                </a:cubicBezTo>
                <a:cubicBezTo>
                  <a:pt x="74779" y="157303"/>
                  <a:pt x="51615" y="155072"/>
                  <a:pt x="34256" y="150855"/>
                </a:cubicBezTo>
                <a:cubicBezTo>
                  <a:pt x="15057" y="146257"/>
                  <a:pt x="10901" y="141224"/>
                  <a:pt x="10901" y="140217"/>
                </a:cubicBezTo>
                <a:lnTo>
                  <a:pt x="10901" y="99300"/>
                </a:lnTo>
                <a:cubicBezTo>
                  <a:pt x="30904" y="110183"/>
                  <a:pt x="73744" y="113461"/>
                  <a:pt x="99469" y="113461"/>
                </a:cubicBezTo>
                <a:cubicBezTo>
                  <a:pt x="125195" y="113461"/>
                  <a:pt x="168035" y="110183"/>
                  <a:pt x="188038" y="99300"/>
                </a:cubicBezTo>
                <a:close/>
                <a:moveTo>
                  <a:pt x="188038" y="85453"/>
                </a:moveTo>
                <a:cubicBezTo>
                  <a:pt x="188038" y="86459"/>
                  <a:pt x="183882" y="91492"/>
                  <a:pt x="164683" y="96090"/>
                </a:cubicBezTo>
                <a:cubicBezTo>
                  <a:pt x="147324" y="100252"/>
                  <a:pt x="124160" y="102538"/>
                  <a:pt x="99469" y="102538"/>
                </a:cubicBezTo>
                <a:cubicBezTo>
                  <a:pt x="74779" y="102538"/>
                  <a:pt x="51615" y="100252"/>
                  <a:pt x="34256" y="96090"/>
                </a:cubicBezTo>
                <a:cubicBezTo>
                  <a:pt x="15057" y="91492"/>
                  <a:pt x="10901" y="86459"/>
                  <a:pt x="10901" y="85453"/>
                </a:cubicBezTo>
                <a:lnTo>
                  <a:pt x="10901" y="42958"/>
                </a:lnTo>
                <a:cubicBezTo>
                  <a:pt x="30904" y="54153"/>
                  <a:pt x="73744" y="57513"/>
                  <a:pt x="99469" y="57513"/>
                </a:cubicBezTo>
                <a:cubicBezTo>
                  <a:pt x="125195" y="57513"/>
                  <a:pt x="168035" y="54153"/>
                  <a:pt x="188038" y="42958"/>
                </a:cubicBezTo>
                <a:close/>
                <a:moveTo>
                  <a:pt x="34296" y="17548"/>
                </a:moveTo>
                <a:cubicBezTo>
                  <a:pt x="51642" y="13249"/>
                  <a:pt x="74779" y="10882"/>
                  <a:pt x="99469" y="10882"/>
                </a:cubicBezTo>
                <a:cubicBezTo>
                  <a:pt x="124160" y="10882"/>
                  <a:pt x="147296" y="13249"/>
                  <a:pt x="164642" y="17548"/>
                </a:cubicBezTo>
                <a:cubicBezTo>
                  <a:pt x="184059" y="22363"/>
                  <a:pt x="188038" y="27614"/>
                  <a:pt x="188038" y="28756"/>
                </a:cubicBezTo>
                <a:cubicBezTo>
                  <a:pt x="188038" y="29899"/>
                  <a:pt x="184059" y="35150"/>
                  <a:pt x="164642" y="39965"/>
                </a:cubicBezTo>
                <a:cubicBezTo>
                  <a:pt x="147296" y="44263"/>
                  <a:pt x="124160" y="46630"/>
                  <a:pt x="99469" y="46630"/>
                </a:cubicBezTo>
                <a:cubicBezTo>
                  <a:pt x="74779" y="46630"/>
                  <a:pt x="51642" y="44263"/>
                  <a:pt x="34296" y="39965"/>
                </a:cubicBezTo>
                <a:cubicBezTo>
                  <a:pt x="14880" y="35150"/>
                  <a:pt x="10901" y="29926"/>
                  <a:pt x="10901" y="28756"/>
                </a:cubicBezTo>
                <a:cubicBezTo>
                  <a:pt x="10901" y="27586"/>
                  <a:pt x="14880" y="22363"/>
                  <a:pt x="34296" y="17548"/>
                </a:cubicBezTo>
                <a:close/>
                <a:moveTo>
                  <a:pt x="164683" y="205756"/>
                </a:moveTo>
                <a:cubicBezTo>
                  <a:pt x="147324" y="209918"/>
                  <a:pt x="124160" y="212203"/>
                  <a:pt x="99469" y="212203"/>
                </a:cubicBezTo>
                <a:cubicBezTo>
                  <a:pt x="74779" y="212203"/>
                  <a:pt x="51615" y="209918"/>
                  <a:pt x="34256" y="205756"/>
                </a:cubicBezTo>
                <a:cubicBezTo>
                  <a:pt x="15057" y="201158"/>
                  <a:pt x="10901" y="196111"/>
                  <a:pt x="10901" y="195118"/>
                </a:cubicBezTo>
                <a:lnTo>
                  <a:pt x="10901" y="154024"/>
                </a:lnTo>
                <a:cubicBezTo>
                  <a:pt x="30904" y="164906"/>
                  <a:pt x="73744" y="168185"/>
                  <a:pt x="99469" y="168185"/>
                </a:cubicBezTo>
                <a:cubicBezTo>
                  <a:pt x="125195" y="168185"/>
                  <a:pt x="168035" y="164920"/>
                  <a:pt x="188038" y="154024"/>
                </a:cubicBezTo>
                <a:lnTo>
                  <a:pt x="188038" y="195118"/>
                </a:lnTo>
                <a:cubicBezTo>
                  <a:pt x="188038" y="196111"/>
                  <a:pt x="183950" y="201158"/>
                  <a:pt x="164683" y="205756"/>
                </a:cubicBezTo>
                <a:close/>
              </a:path>
            </a:pathLst>
          </a:custGeom>
          <a:solidFill>
            <a:srgbClr val="312D2A"/>
          </a:solidFill>
          <a:ln w="1356" cap="flat">
            <a:noFill/>
            <a:prstDash val="solid"/>
            <a:miter/>
          </a:ln>
        </p:spPr>
        <p:txBody>
          <a:bodyPr rtlCol="0" anchor="ctr"/>
          <a:lstStyle/>
          <a:p>
            <a:endParaRPr lang="en-US" dirty="0"/>
          </a:p>
        </p:txBody>
      </p:sp>
      <p:sp>
        <p:nvSpPr>
          <p:cNvPr id="125" name="Picture Placeholder 21">
            <a:extLst>
              <a:ext uri="{FF2B5EF4-FFF2-40B4-BE49-F238E27FC236}">
                <a16:creationId xmlns:a16="http://schemas.microsoft.com/office/drawing/2014/main" id="{33B7F020-C71C-EB43-9556-D8A0FC7104F3}"/>
              </a:ext>
            </a:extLst>
          </p:cNvPr>
          <p:cNvSpPr/>
          <p:nvPr/>
        </p:nvSpPr>
        <p:spPr>
          <a:xfrm>
            <a:off x="9880794" y="5575250"/>
            <a:ext cx="198938" cy="223085"/>
          </a:xfrm>
          <a:custGeom>
            <a:avLst/>
            <a:gdLst>
              <a:gd name="connsiteX0" fmla="*/ 198939 w 198938"/>
              <a:gd name="connsiteY0" fmla="*/ 28756 h 223085"/>
              <a:gd name="connsiteX1" fmla="*/ 99469 w 198938"/>
              <a:gd name="connsiteY1" fmla="*/ 0 h 223085"/>
              <a:gd name="connsiteX2" fmla="*/ 0 w 198938"/>
              <a:gd name="connsiteY2" fmla="*/ 28756 h 223085"/>
              <a:gd name="connsiteX3" fmla="*/ 0 w 198938"/>
              <a:gd name="connsiteY3" fmla="*/ 29899 h 223085"/>
              <a:gd name="connsiteX4" fmla="*/ 0 w 198938"/>
              <a:gd name="connsiteY4" fmla="*/ 30470 h 223085"/>
              <a:gd name="connsiteX5" fmla="*/ 0 w 198938"/>
              <a:gd name="connsiteY5" fmla="*/ 195064 h 223085"/>
              <a:gd name="connsiteX6" fmla="*/ 99469 w 198938"/>
              <a:gd name="connsiteY6" fmla="*/ 223086 h 223085"/>
              <a:gd name="connsiteX7" fmla="*/ 198939 w 198938"/>
              <a:gd name="connsiteY7" fmla="*/ 195118 h 223085"/>
              <a:gd name="connsiteX8" fmla="*/ 198939 w 198938"/>
              <a:gd name="connsiteY8" fmla="*/ 30470 h 223085"/>
              <a:gd name="connsiteX9" fmla="*/ 198939 w 198938"/>
              <a:gd name="connsiteY9" fmla="*/ 29899 h 223085"/>
              <a:gd name="connsiteX10" fmla="*/ 198939 w 198938"/>
              <a:gd name="connsiteY10" fmla="*/ 28756 h 223085"/>
              <a:gd name="connsiteX11" fmla="*/ 188038 w 198938"/>
              <a:gd name="connsiteY11" fmla="*/ 140217 h 223085"/>
              <a:gd name="connsiteX12" fmla="*/ 164683 w 198938"/>
              <a:gd name="connsiteY12" fmla="*/ 150855 h 223085"/>
              <a:gd name="connsiteX13" fmla="*/ 99469 w 198938"/>
              <a:gd name="connsiteY13" fmla="*/ 157303 h 223085"/>
              <a:gd name="connsiteX14" fmla="*/ 34256 w 198938"/>
              <a:gd name="connsiteY14" fmla="*/ 150855 h 223085"/>
              <a:gd name="connsiteX15" fmla="*/ 10901 w 198938"/>
              <a:gd name="connsiteY15" fmla="*/ 140217 h 223085"/>
              <a:gd name="connsiteX16" fmla="*/ 10901 w 198938"/>
              <a:gd name="connsiteY16" fmla="*/ 99300 h 223085"/>
              <a:gd name="connsiteX17" fmla="*/ 99469 w 198938"/>
              <a:gd name="connsiteY17" fmla="*/ 113461 h 223085"/>
              <a:gd name="connsiteX18" fmla="*/ 188038 w 198938"/>
              <a:gd name="connsiteY18" fmla="*/ 99300 h 223085"/>
              <a:gd name="connsiteX19" fmla="*/ 188038 w 198938"/>
              <a:gd name="connsiteY19" fmla="*/ 85453 h 223085"/>
              <a:gd name="connsiteX20" fmla="*/ 164683 w 198938"/>
              <a:gd name="connsiteY20" fmla="*/ 96090 h 223085"/>
              <a:gd name="connsiteX21" fmla="*/ 99469 w 198938"/>
              <a:gd name="connsiteY21" fmla="*/ 102538 h 223085"/>
              <a:gd name="connsiteX22" fmla="*/ 34256 w 198938"/>
              <a:gd name="connsiteY22" fmla="*/ 96090 h 223085"/>
              <a:gd name="connsiteX23" fmla="*/ 10901 w 198938"/>
              <a:gd name="connsiteY23" fmla="*/ 85453 h 223085"/>
              <a:gd name="connsiteX24" fmla="*/ 10901 w 198938"/>
              <a:gd name="connsiteY24" fmla="*/ 42958 h 223085"/>
              <a:gd name="connsiteX25" fmla="*/ 99469 w 198938"/>
              <a:gd name="connsiteY25" fmla="*/ 57513 h 223085"/>
              <a:gd name="connsiteX26" fmla="*/ 188038 w 198938"/>
              <a:gd name="connsiteY26" fmla="*/ 42958 h 223085"/>
              <a:gd name="connsiteX27" fmla="*/ 34296 w 198938"/>
              <a:gd name="connsiteY27" fmla="*/ 17548 h 223085"/>
              <a:gd name="connsiteX28" fmla="*/ 99469 w 198938"/>
              <a:gd name="connsiteY28" fmla="*/ 10882 h 223085"/>
              <a:gd name="connsiteX29" fmla="*/ 164642 w 198938"/>
              <a:gd name="connsiteY29" fmla="*/ 17548 h 223085"/>
              <a:gd name="connsiteX30" fmla="*/ 188038 w 198938"/>
              <a:gd name="connsiteY30" fmla="*/ 28756 h 223085"/>
              <a:gd name="connsiteX31" fmla="*/ 164642 w 198938"/>
              <a:gd name="connsiteY31" fmla="*/ 39965 h 223085"/>
              <a:gd name="connsiteX32" fmla="*/ 99469 w 198938"/>
              <a:gd name="connsiteY32" fmla="*/ 46630 h 223085"/>
              <a:gd name="connsiteX33" fmla="*/ 34296 w 198938"/>
              <a:gd name="connsiteY33" fmla="*/ 39965 h 223085"/>
              <a:gd name="connsiteX34" fmla="*/ 10901 w 198938"/>
              <a:gd name="connsiteY34" fmla="*/ 28756 h 223085"/>
              <a:gd name="connsiteX35" fmla="*/ 34296 w 198938"/>
              <a:gd name="connsiteY35" fmla="*/ 17548 h 223085"/>
              <a:gd name="connsiteX36" fmla="*/ 164683 w 198938"/>
              <a:gd name="connsiteY36" fmla="*/ 205756 h 223085"/>
              <a:gd name="connsiteX37" fmla="*/ 99469 w 198938"/>
              <a:gd name="connsiteY37" fmla="*/ 212203 h 223085"/>
              <a:gd name="connsiteX38" fmla="*/ 34256 w 198938"/>
              <a:gd name="connsiteY38" fmla="*/ 205756 h 223085"/>
              <a:gd name="connsiteX39" fmla="*/ 10901 w 198938"/>
              <a:gd name="connsiteY39" fmla="*/ 195118 h 223085"/>
              <a:gd name="connsiteX40" fmla="*/ 10901 w 198938"/>
              <a:gd name="connsiteY40" fmla="*/ 154024 h 223085"/>
              <a:gd name="connsiteX41" fmla="*/ 99469 w 198938"/>
              <a:gd name="connsiteY41" fmla="*/ 168185 h 223085"/>
              <a:gd name="connsiteX42" fmla="*/ 188038 w 198938"/>
              <a:gd name="connsiteY42" fmla="*/ 154024 h 223085"/>
              <a:gd name="connsiteX43" fmla="*/ 188038 w 198938"/>
              <a:gd name="connsiteY43" fmla="*/ 195118 h 223085"/>
              <a:gd name="connsiteX44" fmla="*/ 164683 w 198938"/>
              <a:gd name="connsiteY44" fmla="*/ 205756 h 223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98938" h="223085">
                <a:moveTo>
                  <a:pt x="198939" y="28756"/>
                </a:moveTo>
                <a:cubicBezTo>
                  <a:pt x="198939" y="6012"/>
                  <a:pt x="133875" y="0"/>
                  <a:pt x="99469" y="0"/>
                </a:cubicBezTo>
                <a:cubicBezTo>
                  <a:pt x="65064" y="0"/>
                  <a:pt x="0" y="6012"/>
                  <a:pt x="0" y="28756"/>
                </a:cubicBezTo>
                <a:cubicBezTo>
                  <a:pt x="0" y="29137"/>
                  <a:pt x="0" y="29518"/>
                  <a:pt x="0" y="29899"/>
                </a:cubicBezTo>
                <a:cubicBezTo>
                  <a:pt x="0" y="30280"/>
                  <a:pt x="0" y="30266"/>
                  <a:pt x="0" y="30470"/>
                </a:cubicBezTo>
                <a:lnTo>
                  <a:pt x="0" y="195064"/>
                </a:lnTo>
                <a:cubicBezTo>
                  <a:pt x="0" y="217236"/>
                  <a:pt x="65064" y="223086"/>
                  <a:pt x="99469" y="223086"/>
                </a:cubicBezTo>
                <a:cubicBezTo>
                  <a:pt x="133875" y="223086"/>
                  <a:pt x="198939" y="217236"/>
                  <a:pt x="198939" y="195118"/>
                </a:cubicBezTo>
                <a:lnTo>
                  <a:pt x="198939" y="30470"/>
                </a:lnTo>
                <a:cubicBezTo>
                  <a:pt x="198939" y="30266"/>
                  <a:pt x="198939" y="30089"/>
                  <a:pt x="198939" y="29899"/>
                </a:cubicBezTo>
                <a:cubicBezTo>
                  <a:pt x="198939" y="29708"/>
                  <a:pt x="198939" y="29137"/>
                  <a:pt x="198939" y="28756"/>
                </a:cubicBezTo>
                <a:close/>
                <a:moveTo>
                  <a:pt x="188038" y="140217"/>
                </a:moveTo>
                <a:cubicBezTo>
                  <a:pt x="188038" y="141224"/>
                  <a:pt x="183882" y="146257"/>
                  <a:pt x="164683" y="150855"/>
                </a:cubicBezTo>
                <a:cubicBezTo>
                  <a:pt x="147324" y="155017"/>
                  <a:pt x="124160" y="157303"/>
                  <a:pt x="99469" y="157303"/>
                </a:cubicBezTo>
                <a:cubicBezTo>
                  <a:pt x="74779" y="157303"/>
                  <a:pt x="51615" y="155072"/>
                  <a:pt x="34256" y="150855"/>
                </a:cubicBezTo>
                <a:cubicBezTo>
                  <a:pt x="15057" y="146257"/>
                  <a:pt x="10901" y="141224"/>
                  <a:pt x="10901" y="140217"/>
                </a:cubicBezTo>
                <a:lnTo>
                  <a:pt x="10901" y="99300"/>
                </a:lnTo>
                <a:cubicBezTo>
                  <a:pt x="30904" y="110183"/>
                  <a:pt x="73744" y="113461"/>
                  <a:pt x="99469" y="113461"/>
                </a:cubicBezTo>
                <a:cubicBezTo>
                  <a:pt x="125195" y="113461"/>
                  <a:pt x="168035" y="110183"/>
                  <a:pt x="188038" y="99300"/>
                </a:cubicBezTo>
                <a:close/>
                <a:moveTo>
                  <a:pt x="188038" y="85453"/>
                </a:moveTo>
                <a:cubicBezTo>
                  <a:pt x="188038" y="86459"/>
                  <a:pt x="183882" y="91492"/>
                  <a:pt x="164683" y="96090"/>
                </a:cubicBezTo>
                <a:cubicBezTo>
                  <a:pt x="147324" y="100252"/>
                  <a:pt x="124160" y="102538"/>
                  <a:pt x="99469" y="102538"/>
                </a:cubicBezTo>
                <a:cubicBezTo>
                  <a:pt x="74779" y="102538"/>
                  <a:pt x="51615" y="100252"/>
                  <a:pt x="34256" y="96090"/>
                </a:cubicBezTo>
                <a:cubicBezTo>
                  <a:pt x="15057" y="91492"/>
                  <a:pt x="10901" y="86459"/>
                  <a:pt x="10901" y="85453"/>
                </a:cubicBezTo>
                <a:lnTo>
                  <a:pt x="10901" y="42958"/>
                </a:lnTo>
                <a:cubicBezTo>
                  <a:pt x="30904" y="54153"/>
                  <a:pt x="73744" y="57513"/>
                  <a:pt x="99469" y="57513"/>
                </a:cubicBezTo>
                <a:cubicBezTo>
                  <a:pt x="125195" y="57513"/>
                  <a:pt x="168035" y="54153"/>
                  <a:pt x="188038" y="42958"/>
                </a:cubicBezTo>
                <a:close/>
                <a:moveTo>
                  <a:pt x="34296" y="17548"/>
                </a:moveTo>
                <a:cubicBezTo>
                  <a:pt x="51642" y="13249"/>
                  <a:pt x="74779" y="10882"/>
                  <a:pt x="99469" y="10882"/>
                </a:cubicBezTo>
                <a:cubicBezTo>
                  <a:pt x="124160" y="10882"/>
                  <a:pt x="147296" y="13249"/>
                  <a:pt x="164642" y="17548"/>
                </a:cubicBezTo>
                <a:cubicBezTo>
                  <a:pt x="184059" y="22363"/>
                  <a:pt x="188038" y="27614"/>
                  <a:pt x="188038" y="28756"/>
                </a:cubicBezTo>
                <a:cubicBezTo>
                  <a:pt x="188038" y="29899"/>
                  <a:pt x="184059" y="35150"/>
                  <a:pt x="164642" y="39965"/>
                </a:cubicBezTo>
                <a:cubicBezTo>
                  <a:pt x="147296" y="44263"/>
                  <a:pt x="124160" y="46630"/>
                  <a:pt x="99469" y="46630"/>
                </a:cubicBezTo>
                <a:cubicBezTo>
                  <a:pt x="74779" y="46630"/>
                  <a:pt x="51642" y="44263"/>
                  <a:pt x="34296" y="39965"/>
                </a:cubicBezTo>
                <a:cubicBezTo>
                  <a:pt x="14880" y="35150"/>
                  <a:pt x="10901" y="29926"/>
                  <a:pt x="10901" y="28756"/>
                </a:cubicBezTo>
                <a:cubicBezTo>
                  <a:pt x="10901" y="27586"/>
                  <a:pt x="14880" y="22363"/>
                  <a:pt x="34296" y="17548"/>
                </a:cubicBezTo>
                <a:close/>
                <a:moveTo>
                  <a:pt x="164683" y="205756"/>
                </a:moveTo>
                <a:cubicBezTo>
                  <a:pt x="147324" y="209918"/>
                  <a:pt x="124160" y="212203"/>
                  <a:pt x="99469" y="212203"/>
                </a:cubicBezTo>
                <a:cubicBezTo>
                  <a:pt x="74779" y="212203"/>
                  <a:pt x="51615" y="209918"/>
                  <a:pt x="34256" y="205756"/>
                </a:cubicBezTo>
                <a:cubicBezTo>
                  <a:pt x="15057" y="201158"/>
                  <a:pt x="10901" y="196111"/>
                  <a:pt x="10901" y="195118"/>
                </a:cubicBezTo>
                <a:lnTo>
                  <a:pt x="10901" y="154024"/>
                </a:lnTo>
                <a:cubicBezTo>
                  <a:pt x="30904" y="164906"/>
                  <a:pt x="73744" y="168185"/>
                  <a:pt x="99469" y="168185"/>
                </a:cubicBezTo>
                <a:cubicBezTo>
                  <a:pt x="125195" y="168185"/>
                  <a:pt x="168035" y="164920"/>
                  <a:pt x="188038" y="154024"/>
                </a:cubicBezTo>
                <a:lnTo>
                  <a:pt x="188038" y="195118"/>
                </a:lnTo>
                <a:cubicBezTo>
                  <a:pt x="188038" y="196111"/>
                  <a:pt x="183950" y="201158"/>
                  <a:pt x="164683" y="205756"/>
                </a:cubicBezTo>
                <a:close/>
              </a:path>
            </a:pathLst>
          </a:custGeom>
          <a:solidFill>
            <a:srgbClr val="312D2A"/>
          </a:solidFill>
          <a:ln w="1356" cap="flat">
            <a:noFill/>
            <a:prstDash val="solid"/>
            <a:miter/>
          </a:ln>
        </p:spPr>
        <p:txBody>
          <a:bodyPr rtlCol="0" anchor="ctr"/>
          <a:lstStyle/>
          <a:p>
            <a:endParaRPr lang="en-US" dirty="0"/>
          </a:p>
        </p:txBody>
      </p:sp>
      <p:cxnSp>
        <p:nvCxnSpPr>
          <p:cNvPr id="126" name="Straight Arrow Connector 125">
            <a:extLst>
              <a:ext uri="{FF2B5EF4-FFF2-40B4-BE49-F238E27FC236}">
                <a16:creationId xmlns:a16="http://schemas.microsoft.com/office/drawing/2014/main" id="{25A0E45C-62DC-C642-A8BC-0F8FA3A41E19}"/>
              </a:ext>
            </a:extLst>
          </p:cNvPr>
          <p:cNvCxnSpPr>
            <a:cxnSpLocks/>
          </p:cNvCxnSpPr>
          <p:nvPr/>
        </p:nvCxnSpPr>
        <p:spPr>
          <a:xfrm>
            <a:off x="10832935" y="5503260"/>
            <a:ext cx="0" cy="111185"/>
          </a:xfrm>
          <a:prstGeom prst="straightConnector1">
            <a:avLst/>
          </a:prstGeom>
          <a:ln w="12700">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pic>
        <p:nvPicPr>
          <p:cNvPr id="127" name="Graphic 126">
            <a:extLst>
              <a:ext uri="{FF2B5EF4-FFF2-40B4-BE49-F238E27FC236}">
                <a16:creationId xmlns:a16="http://schemas.microsoft.com/office/drawing/2014/main" id="{93F53276-0596-784F-B1A5-EA4A9B953AA5}"/>
              </a:ext>
            </a:extLst>
          </p:cNvPr>
          <p:cNvPicPr>
            <a:picLocks noChangeAspect="1"/>
          </p:cNvPicPr>
          <p:nvPr/>
        </p:nvPicPr>
        <p:blipFill>
          <a:blip r:embed="rId16" cstate="hq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tretch>
            <a:fillRect/>
          </a:stretch>
        </p:blipFill>
        <p:spPr>
          <a:xfrm>
            <a:off x="7549542" y="5344899"/>
            <a:ext cx="600058" cy="384412"/>
          </a:xfrm>
          <a:prstGeom prst="rect">
            <a:avLst/>
          </a:prstGeom>
        </p:spPr>
      </p:pic>
      <p:sp>
        <p:nvSpPr>
          <p:cNvPr id="129" name="Picture Placeholder 21">
            <a:extLst>
              <a:ext uri="{FF2B5EF4-FFF2-40B4-BE49-F238E27FC236}">
                <a16:creationId xmlns:a16="http://schemas.microsoft.com/office/drawing/2014/main" id="{D85FCBC3-4CFF-DD4E-A854-C3EDCD93B913}"/>
              </a:ext>
            </a:extLst>
          </p:cNvPr>
          <p:cNvSpPr/>
          <p:nvPr/>
        </p:nvSpPr>
        <p:spPr>
          <a:xfrm>
            <a:off x="2013467" y="2824447"/>
            <a:ext cx="705620" cy="718664"/>
          </a:xfrm>
          <a:custGeom>
            <a:avLst/>
            <a:gdLst>
              <a:gd name="connsiteX0" fmla="*/ 233122 w 233122"/>
              <a:gd name="connsiteY0" fmla="*/ 33697 h 261418"/>
              <a:gd name="connsiteX1" fmla="*/ 116561 w 233122"/>
              <a:gd name="connsiteY1" fmla="*/ 0 h 261418"/>
              <a:gd name="connsiteX2" fmla="*/ 0 w 233122"/>
              <a:gd name="connsiteY2" fmla="*/ 33697 h 261418"/>
              <a:gd name="connsiteX3" fmla="*/ 0 w 233122"/>
              <a:gd name="connsiteY3" fmla="*/ 35036 h 261418"/>
              <a:gd name="connsiteX4" fmla="*/ 0 w 233122"/>
              <a:gd name="connsiteY4" fmla="*/ 35706 h 261418"/>
              <a:gd name="connsiteX5" fmla="*/ 0 w 233122"/>
              <a:gd name="connsiteY5" fmla="*/ 228582 h 261418"/>
              <a:gd name="connsiteX6" fmla="*/ 116561 w 233122"/>
              <a:gd name="connsiteY6" fmla="*/ 261418 h 261418"/>
              <a:gd name="connsiteX7" fmla="*/ 233122 w 233122"/>
              <a:gd name="connsiteY7" fmla="*/ 228645 h 261418"/>
              <a:gd name="connsiteX8" fmla="*/ 233122 w 233122"/>
              <a:gd name="connsiteY8" fmla="*/ 35706 h 261418"/>
              <a:gd name="connsiteX9" fmla="*/ 233122 w 233122"/>
              <a:gd name="connsiteY9" fmla="*/ 35036 h 261418"/>
              <a:gd name="connsiteX10" fmla="*/ 233122 w 233122"/>
              <a:gd name="connsiteY10" fmla="*/ 33697 h 261418"/>
              <a:gd name="connsiteX11" fmla="*/ 220349 w 233122"/>
              <a:gd name="connsiteY11" fmla="*/ 164311 h 261418"/>
              <a:gd name="connsiteX12" fmla="*/ 192981 w 233122"/>
              <a:gd name="connsiteY12" fmla="*/ 176776 h 261418"/>
              <a:gd name="connsiteX13" fmla="*/ 116561 w 233122"/>
              <a:gd name="connsiteY13" fmla="*/ 184332 h 261418"/>
              <a:gd name="connsiteX14" fmla="*/ 40142 w 233122"/>
              <a:gd name="connsiteY14" fmla="*/ 176776 h 261418"/>
              <a:gd name="connsiteX15" fmla="*/ 12774 w 233122"/>
              <a:gd name="connsiteY15" fmla="*/ 164311 h 261418"/>
              <a:gd name="connsiteX16" fmla="*/ 12774 w 233122"/>
              <a:gd name="connsiteY16" fmla="*/ 116363 h 261418"/>
              <a:gd name="connsiteX17" fmla="*/ 116561 w 233122"/>
              <a:gd name="connsiteY17" fmla="*/ 132957 h 261418"/>
              <a:gd name="connsiteX18" fmla="*/ 220349 w 233122"/>
              <a:gd name="connsiteY18" fmla="*/ 116363 h 261418"/>
              <a:gd name="connsiteX19" fmla="*/ 220349 w 233122"/>
              <a:gd name="connsiteY19" fmla="*/ 100136 h 261418"/>
              <a:gd name="connsiteX20" fmla="*/ 192981 w 233122"/>
              <a:gd name="connsiteY20" fmla="*/ 112601 h 261418"/>
              <a:gd name="connsiteX21" fmla="*/ 116561 w 233122"/>
              <a:gd name="connsiteY21" fmla="*/ 120157 h 261418"/>
              <a:gd name="connsiteX22" fmla="*/ 40142 w 233122"/>
              <a:gd name="connsiteY22" fmla="*/ 112601 h 261418"/>
              <a:gd name="connsiteX23" fmla="*/ 12774 w 233122"/>
              <a:gd name="connsiteY23" fmla="*/ 100136 h 261418"/>
              <a:gd name="connsiteX24" fmla="*/ 12774 w 233122"/>
              <a:gd name="connsiteY24" fmla="*/ 50339 h 261418"/>
              <a:gd name="connsiteX25" fmla="*/ 116561 w 233122"/>
              <a:gd name="connsiteY25" fmla="*/ 67395 h 261418"/>
              <a:gd name="connsiteX26" fmla="*/ 220349 w 233122"/>
              <a:gd name="connsiteY26" fmla="*/ 50339 h 261418"/>
              <a:gd name="connsiteX27" fmla="*/ 40190 w 233122"/>
              <a:gd name="connsiteY27" fmla="*/ 20563 h 261418"/>
              <a:gd name="connsiteX28" fmla="*/ 116561 w 233122"/>
              <a:gd name="connsiteY28" fmla="*/ 12752 h 261418"/>
              <a:gd name="connsiteX29" fmla="*/ 192933 w 233122"/>
              <a:gd name="connsiteY29" fmla="*/ 20563 h 261418"/>
              <a:gd name="connsiteX30" fmla="*/ 220349 w 233122"/>
              <a:gd name="connsiteY30" fmla="*/ 33697 h 261418"/>
              <a:gd name="connsiteX31" fmla="*/ 192933 w 233122"/>
              <a:gd name="connsiteY31" fmla="*/ 46832 h 261418"/>
              <a:gd name="connsiteX32" fmla="*/ 116561 w 233122"/>
              <a:gd name="connsiteY32" fmla="*/ 54643 h 261418"/>
              <a:gd name="connsiteX33" fmla="*/ 40190 w 233122"/>
              <a:gd name="connsiteY33" fmla="*/ 46832 h 261418"/>
              <a:gd name="connsiteX34" fmla="*/ 12774 w 233122"/>
              <a:gd name="connsiteY34" fmla="*/ 33697 h 261418"/>
              <a:gd name="connsiteX35" fmla="*/ 40190 w 233122"/>
              <a:gd name="connsiteY35" fmla="*/ 20563 h 261418"/>
              <a:gd name="connsiteX36" fmla="*/ 192981 w 233122"/>
              <a:gd name="connsiteY36" fmla="*/ 241111 h 261418"/>
              <a:gd name="connsiteX37" fmla="*/ 116561 w 233122"/>
              <a:gd name="connsiteY37" fmla="*/ 248666 h 261418"/>
              <a:gd name="connsiteX38" fmla="*/ 40142 w 233122"/>
              <a:gd name="connsiteY38" fmla="*/ 241111 h 261418"/>
              <a:gd name="connsiteX39" fmla="*/ 12774 w 233122"/>
              <a:gd name="connsiteY39" fmla="*/ 228645 h 261418"/>
              <a:gd name="connsiteX40" fmla="*/ 12774 w 233122"/>
              <a:gd name="connsiteY40" fmla="*/ 180490 h 261418"/>
              <a:gd name="connsiteX41" fmla="*/ 116561 w 233122"/>
              <a:gd name="connsiteY41" fmla="*/ 197084 h 261418"/>
              <a:gd name="connsiteX42" fmla="*/ 220349 w 233122"/>
              <a:gd name="connsiteY42" fmla="*/ 180490 h 261418"/>
              <a:gd name="connsiteX43" fmla="*/ 220349 w 233122"/>
              <a:gd name="connsiteY43" fmla="*/ 228645 h 261418"/>
              <a:gd name="connsiteX44" fmla="*/ 192981 w 233122"/>
              <a:gd name="connsiteY44" fmla="*/ 241111 h 2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33122" h="261418">
                <a:moveTo>
                  <a:pt x="233122" y="33697"/>
                </a:moveTo>
                <a:cubicBezTo>
                  <a:pt x="233122" y="7046"/>
                  <a:pt x="156879" y="0"/>
                  <a:pt x="116561" y="0"/>
                </a:cubicBezTo>
                <a:cubicBezTo>
                  <a:pt x="76244" y="0"/>
                  <a:pt x="0" y="7046"/>
                  <a:pt x="0" y="33697"/>
                </a:cubicBezTo>
                <a:cubicBezTo>
                  <a:pt x="0" y="34144"/>
                  <a:pt x="0" y="34590"/>
                  <a:pt x="0" y="35036"/>
                </a:cubicBezTo>
                <a:cubicBezTo>
                  <a:pt x="0" y="35483"/>
                  <a:pt x="0" y="35467"/>
                  <a:pt x="0" y="35706"/>
                </a:cubicBezTo>
                <a:lnTo>
                  <a:pt x="0" y="228582"/>
                </a:lnTo>
                <a:cubicBezTo>
                  <a:pt x="0" y="254564"/>
                  <a:pt x="76244" y="261418"/>
                  <a:pt x="116561" y="261418"/>
                </a:cubicBezTo>
                <a:cubicBezTo>
                  <a:pt x="156879" y="261418"/>
                  <a:pt x="233122" y="254564"/>
                  <a:pt x="233122" y="228645"/>
                </a:cubicBezTo>
                <a:lnTo>
                  <a:pt x="233122" y="35706"/>
                </a:lnTo>
                <a:cubicBezTo>
                  <a:pt x="233122" y="35467"/>
                  <a:pt x="233122" y="35260"/>
                  <a:pt x="233122" y="35036"/>
                </a:cubicBezTo>
                <a:cubicBezTo>
                  <a:pt x="233122" y="34813"/>
                  <a:pt x="233122" y="34144"/>
                  <a:pt x="233122" y="33697"/>
                </a:cubicBezTo>
                <a:close/>
                <a:moveTo>
                  <a:pt x="220349" y="164311"/>
                </a:moveTo>
                <a:cubicBezTo>
                  <a:pt x="220349" y="165491"/>
                  <a:pt x="215478" y="171388"/>
                  <a:pt x="192981" y="176776"/>
                </a:cubicBezTo>
                <a:cubicBezTo>
                  <a:pt x="172638" y="181654"/>
                  <a:pt x="145494" y="184332"/>
                  <a:pt x="116561" y="184332"/>
                </a:cubicBezTo>
                <a:cubicBezTo>
                  <a:pt x="87628" y="184332"/>
                  <a:pt x="60484" y="181718"/>
                  <a:pt x="40142" y="176776"/>
                </a:cubicBezTo>
                <a:cubicBezTo>
                  <a:pt x="17644" y="171388"/>
                  <a:pt x="12774" y="165491"/>
                  <a:pt x="12774" y="164311"/>
                </a:cubicBezTo>
                <a:lnTo>
                  <a:pt x="12774" y="116363"/>
                </a:lnTo>
                <a:cubicBezTo>
                  <a:pt x="36214" y="129115"/>
                  <a:pt x="86415" y="132957"/>
                  <a:pt x="116561" y="132957"/>
                </a:cubicBezTo>
                <a:cubicBezTo>
                  <a:pt x="146707" y="132957"/>
                  <a:pt x="196909" y="129115"/>
                  <a:pt x="220349" y="116363"/>
                </a:cubicBezTo>
                <a:close/>
                <a:moveTo>
                  <a:pt x="220349" y="100136"/>
                </a:moveTo>
                <a:cubicBezTo>
                  <a:pt x="220349" y="101316"/>
                  <a:pt x="215478" y="107213"/>
                  <a:pt x="192981" y="112601"/>
                </a:cubicBezTo>
                <a:cubicBezTo>
                  <a:pt x="172638" y="117479"/>
                  <a:pt x="145494" y="120157"/>
                  <a:pt x="116561" y="120157"/>
                </a:cubicBezTo>
                <a:cubicBezTo>
                  <a:pt x="87628" y="120157"/>
                  <a:pt x="60484" y="117479"/>
                  <a:pt x="40142" y="112601"/>
                </a:cubicBezTo>
                <a:cubicBezTo>
                  <a:pt x="17644" y="107213"/>
                  <a:pt x="12774" y="101316"/>
                  <a:pt x="12774" y="100136"/>
                </a:cubicBezTo>
                <a:lnTo>
                  <a:pt x="12774" y="50339"/>
                </a:lnTo>
                <a:cubicBezTo>
                  <a:pt x="36214" y="63458"/>
                  <a:pt x="86415" y="67395"/>
                  <a:pt x="116561" y="67395"/>
                </a:cubicBezTo>
                <a:cubicBezTo>
                  <a:pt x="146707" y="67395"/>
                  <a:pt x="196909" y="63458"/>
                  <a:pt x="220349" y="50339"/>
                </a:cubicBezTo>
                <a:close/>
                <a:moveTo>
                  <a:pt x="40190" y="20563"/>
                </a:moveTo>
                <a:cubicBezTo>
                  <a:pt x="60516" y="15526"/>
                  <a:pt x="87628" y="12752"/>
                  <a:pt x="116561" y="12752"/>
                </a:cubicBezTo>
                <a:cubicBezTo>
                  <a:pt x="145494" y="12752"/>
                  <a:pt x="172606" y="15526"/>
                  <a:pt x="192933" y="20563"/>
                </a:cubicBezTo>
                <a:cubicBezTo>
                  <a:pt x="215686" y="26206"/>
                  <a:pt x="220349" y="32358"/>
                  <a:pt x="220349" y="33697"/>
                </a:cubicBezTo>
                <a:cubicBezTo>
                  <a:pt x="220349" y="35036"/>
                  <a:pt x="215686" y="41189"/>
                  <a:pt x="192933" y="46832"/>
                </a:cubicBezTo>
                <a:cubicBezTo>
                  <a:pt x="172606" y="51869"/>
                  <a:pt x="145494" y="54643"/>
                  <a:pt x="116561" y="54643"/>
                </a:cubicBezTo>
                <a:cubicBezTo>
                  <a:pt x="87628" y="54643"/>
                  <a:pt x="60516" y="51869"/>
                  <a:pt x="40190" y="46832"/>
                </a:cubicBezTo>
                <a:cubicBezTo>
                  <a:pt x="17436" y="41189"/>
                  <a:pt x="12774" y="35068"/>
                  <a:pt x="12774" y="33697"/>
                </a:cubicBezTo>
                <a:cubicBezTo>
                  <a:pt x="12774" y="32327"/>
                  <a:pt x="17436" y="26206"/>
                  <a:pt x="40190" y="20563"/>
                </a:cubicBezTo>
                <a:close/>
                <a:moveTo>
                  <a:pt x="192981" y="241111"/>
                </a:moveTo>
                <a:cubicBezTo>
                  <a:pt x="172638" y="245988"/>
                  <a:pt x="145494" y="248666"/>
                  <a:pt x="116561" y="248666"/>
                </a:cubicBezTo>
                <a:cubicBezTo>
                  <a:pt x="87628" y="248666"/>
                  <a:pt x="60484" y="245988"/>
                  <a:pt x="40142" y="241111"/>
                </a:cubicBezTo>
                <a:cubicBezTo>
                  <a:pt x="17644" y="235723"/>
                  <a:pt x="12774" y="229809"/>
                  <a:pt x="12774" y="228645"/>
                </a:cubicBezTo>
                <a:lnTo>
                  <a:pt x="12774" y="180490"/>
                </a:lnTo>
                <a:cubicBezTo>
                  <a:pt x="36214" y="193242"/>
                  <a:pt x="86415" y="197084"/>
                  <a:pt x="116561" y="197084"/>
                </a:cubicBezTo>
                <a:cubicBezTo>
                  <a:pt x="146707" y="197084"/>
                  <a:pt x="196909" y="193258"/>
                  <a:pt x="220349" y="180490"/>
                </a:cubicBezTo>
                <a:lnTo>
                  <a:pt x="220349" y="228645"/>
                </a:lnTo>
                <a:cubicBezTo>
                  <a:pt x="220349" y="229809"/>
                  <a:pt x="215558" y="235723"/>
                  <a:pt x="192981" y="241111"/>
                </a:cubicBezTo>
                <a:close/>
              </a:path>
            </a:pathLst>
          </a:custGeom>
          <a:solidFill>
            <a:srgbClr val="312D2A"/>
          </a:solidFill>
          <a:ln w="1356" cap="flat">
            <a:noFill/>
            <a:prstDash val="solid"/>
            <a:miter/>
          </a:ln>
        </p:spPr>
        <p:txBody>
          <a:bodyPr rtlCol="0" anchor="ctr"/>
          <a:lstStyle/>
          <a:p>
            <a:endParaRPr lang="en-US" dirty="0"/>
          </a:p>
        </p:txBody>
      </p:sp>
      <p:sp>
        <p:nvSpPr>
          <p:cNvPr id="128" name="TextBox 127">
            <a:extLst>
              <a:ext uri="{FF2B5EF4-FFF2-40B4-BE49-F238E27FC236}">
                <a16:creationId xmlns:a16="http://schemas.microsoft.com/office/drawing/2014/main" id="{BB3E4710-D1E8-8E48-B260-7EB8587CF71C}"/>
              </a:ext>
            </a:extLst>
          </p:cNvPr>
          <p:cNvSpPr txBox="1"/>
          <p:nvPr/>
        </p:nvSpPr>
        <p:spPr>
          <a:xfrm>
            <a:off x="6257353" y="2777163"/>
            <a:ext cx="1305360" cy="392993"/>
          </a:xfrm>
          <a:prstGeom prst="rect">
            <a:avLst/>
          </a:prstGeom>
          <a:noFill/>
        </p:spPr>
        <p:txBody>
          <a:bodyPr wrap="square" lIns="0" tIns="0" rIns="0" bIns="0" rtlCol="0">
            <a:spAutoFit/>
          </a:bodyPr>
          <a:lstStyle/>
          <a:p>
            <a:pPr algn="ctr">
              <a:lnSpc>
                <a:spcPct val="90000"/>
              </a:lnSpc>
            </a:pPr>
            <a:r>
              <a:rPr lang="en-US" sz="1400" b="1" dirty="0">
                <a:latin typeface="Oracle Sans" charset="0"/>
                <a:ea typeface="Oracle Sans" charset="0"/>
                <a:cs typeface="Oracle Sans" charset="0"/>
              </a:rPr>
              <a:t>Data Guard </a:t>
            </a:r>
            <a:r>
              <a:rPr lang="en-US" sz="1400" dirty="0">
                <a:latin typeface="Oracle Sans" charset="0"/>
                <a:ea typeface="Oracle Sans" charset="0"/>
                <a:cs typeface="Oracle Sans" charset="0"/>
              </a:rPr>
              <a:t>(redo transport)</a:t>
            </a:r>
          </a:p>
        </p:txBody>
      </p:sp>
      <p:pic>
        <p:nvPicPr>
          <p:cNvPr id="130" name="Graphic 129">
            <a:extLst>
              <a:ext uri="{FF2B5EF4-FFF2-40B4-BE49-F238E27FC236}">
                <a16:creationId xmlns:a16="http://schemas.microsoft.com/office/drawing/2014/main" id="{28607D5E-234F-D1CA-500E-0691794FCDF6}"/>
              </a:ext>
            </a:extLst>
          </p:cNvPr>
          <p:cNvPicPr>
            <a:picLocks noChangeAspect="1"/>
          </p:cNvPicPr>
          <p:nvPr/>
        </p:nvPicPr>
        <p:blipFill rotWithShape="1">
          <a:blip r:embed="rId18">
            <a:extLst>
              <a:ext uri="{28A0092B-C50C-407E-A947-70E740481C1C}">
                <a14:useLocalDpi xmlns:a14="http://schemas.microsoft.com/office/drawing/2010/main"/>
              </a:ext>
              <a:ext uri="{96DAC541-7B7A-43D3-8B79-37D633B846F1}">
                <asvg:svgBlip xmlns="" xmlns:asvg="http://schemas.microsoft.com/office/drawing/2016/SVG/main" r:embed="rId19"/>
              </a:ext>
            </a:extLst>
          </a:blip>
          <a:srcRect l="22243" t="12172" r="22890" b="9930"/>
          <a:stretch/>
        </p:blipFill>
        <p:spPr>
          <a:xfrm>
            <a:off x="4094121" y="1983435"/>
            <a:ext cx="1224280" cy="1621345"/>
          </a:xfrm>
          <a:prstGeom prst="rect">
            <a:avLst/>
          </a:prstGeom>
        </p:spPr>
      </p:pic>
      <p:pic>
        <p:nvPicPr>
          <p:cNvPr id="133" name="Graphic 132">
            <a:extLst>
              <a:ext uri="{FF2B5EF4-FFF2-40B4-BE49-F238E27FC236}">
                <a16:creationId xmlns:a16="http://schemas.microsoft.com/office/drawing/2014/main" id="{91BFB430-BEEC-7628-0691-A5D7FCEE25B0}"/>
              </a:ext>
            </a:extLst>
          </p:cNvPr>
          <p:cNvPicPr>
            <a:picLocks noChangeAspect="1"/>
          </p:cNvPicPr>
          <p:nvPr/>
        </p:nvPicPr>
        <p:blipFill rotWithShape="1">
          <a:blip r:embed="rId18">
            <a:extLst>
              <a:ext uri="{28A0092B-C50C-407E-A947-70E740481C1C}">
                <a14:useLocalDpi xmlns:a14="http://schemas.microsoft.com/office/drawing/2010/main"/>
              </a:ext>
              <a:ext uri="{96DAC541-7B7A-43D3-8B79-37D633B846F1}">
                <asvg:svgBlip xmlns="" xmlns:asvg="http://schemas.microsoft.com/office/drawing/2016/SVG/main" r:embed="rId19"/>
              </a:ext>
            </a:extLst>
          </a:blip>
          <a:srcRect l="22243" t="12172" r="22890" b="9930"/>
          <a:stretch/>
        </p:blipFill>
        <p:spPr>
          <a:xfrm>
            <a:off x="8541935" y="1971568"/>
            <a:ext cx="1224280" cy="1621345"/>
          </a:xfrm>
          <a:prstGeom prst="rect">
            <a:avLst/>
          </a:prstGeom>
        </p:spPr>
      </p:pic>
      <p:sp>
        <p:nvSpPr>
          <p:cNvPr id="3" name="Footer Placeholder 2"/>
          <p:cNvSpPr>
            <a:spLocks noGrp="1"/>
          </p:cNvSpPr>
          <p:nvPr>
            <p:ph type="ftr" sz="quarter" idx="13"/>
          </p:nvPr>
        </p:nvSpPr>
        <p:spPr/>
        <p:txBody>
          <a:bodyPr/>
          <a:lstStyle/>
          <a:p>
            <a:r>
              <a:rPr lang="en-US" smtClean="0"/>
              <a:t>Copyright © 2023, Oracle and/or its affiliates. All rights reserved   </a:t>
            </a:r>
            <a:endParaRPr lang="en-US" dirty="0"/>
          </a:p>
        </p:txBody>
      </p:sp>
    </p:spTree>
    <p:extLst>
      <p:ext uri="{BB962C8B-B14F-4D97-AF65-F5344CB8AC3E}">
        <p14:creationId xmlns:p14="http://schemas.microsoft.com/office/powerpoint/2010/main" val="399848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1421296" y="2788920"/>
            <a:ext cx="9764155" cy="1280160"/>
          </a:xfrm>
        </p:spPr>
        <p:txBody>
          <a:bodyPr anchor="ctr"/>
          <a:lstStyle/>
          <a:p>
            <a:r>
              <a:rPr lang="en-US" dirty="0" err="1" smtClean="0"/>
              <a:t>Exadata</a:t>
            </a:r>
            <a:r>
              <a:rPr lang="en-US" dirty="0" smtClean="0"/>
              <a:t> C@C Backup Destinations</a:t>
            </a:r>
            <a:endParaRPr lang="en-US" dirty="0"/>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2" r="91391"/>
          <a:stretch/>
        </p:blipFill>
        <p:spPr>
          <a:xfrm>
            <a:off x="-1" y="0"/>
            <a:ext cx="1083365" cy="6858000"/>
          </a:xfrm>
          <a:prstGeom prst="rect">
            <a:avLst/>
          </a:prstGeom>
        </p:spPr>
      </p:pic>
      <p:sp>
        <p:nvSpPr>
          <p:cNvPr id="10" name="Footer Placeholder 1">
            <a:extLst>
              <a:ext uri="{FF2B5EF4-FFF2-40B4-BE49-F238E27FC236}">
                <a16:creationId xmlns:a16="http://schemas.microsoft.com/office/drawing/2014/main" id="{A4BCD169-3E35-466A-9F16-FB5A2A4B4BF5}"/>
              </a:ext>
            </a:extLst>
          </p:cNvPr>
          <p:cNvSpPr>
            <a:spLocks noGrp="1"/>
          </p:cNvSpPr>
          <p:nvPr>
            <p:ph type="ftr" sz="quarter" idx="11"/>
          </p:nvPr>
        </p:nvSpPr>
        <p:spPr>
          <a:xfrm>
            <a:off x="1127759" y="6423978"/>
            <a:ext cx="5745379" cy="365125"/>
          </a:xfrm>
        </p:spPr>
        <p:txBody>
          <a:bodyPr/>
          <a:lstStyle/>
          <a:p>
            <a:pPr>
              <a:defRPr/>
            </a:pPr>
            <a:r>
              <a:rPr lang="en-US" smtClean="0"/>
              <a:t>Copyright © 2023, Oracle and/or its affiliates. All rights reserved   </a:t>
            </a:r>
            <a:endParaRPr lang="en-US" dirty="0"/>
          </a:p>
        </p:txBody>
      </p:sp>
    </p:spTree>
    <p:extLst>
      <p:ext uri="{BB962C8B-B14F-4D97-AF65-F5344CB8AC3E}">
        <p14:creationId xmlns:p14="http://schemas.microsoft.com/office/powerpoint/2010/main" val="319062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6A9AB4-22A6-444D-8137-BE719F16AD78}"/>
              </a:ext>
            </a:extLst>
          </p:cNvPr>
          <p:cNvSpPr>
            <a:spLocks noGrp="1"/>
          </p:cNvSpPr>
          <p:nvPr>
            <p:ph type="body" sz="quarter" idx="11"/>
          </p:nvPr>
        </p:nvSpPr>
        <p:spPr>
          <a:xfrm>
            <a:off x="638370" y="899266"/>
            <a:ext cx="10671048" cy="330540"/>
          </a:xfrm>
        </p:spPr>
        <p:txBody>
          <a:bodyPr/>
          <a:lstStyle/>
          <a:p>
            <a:r>
              <a:rPr lang="en-US" dirty="0" smtClean="0"/>
              <a:t>Chose the best backup destination for your databases</a:t>
            </a:r>
            <a:endParaRPr lang="en-US" dirty="0"/>
          </a:p>
        </p:txBody>
      </p:sp>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638370" y="62968"/>
            <a:ext cx="8074042" cy="822960"/>
          </a:xfrm>
        </p:spPr>
        <p:txBody>
          <a:bodyPr/>
          <a:lstStyle/>
          <a:p>
            <a:r>
              <a:rPr lang="en-US" dirty="0" err="1" smtClean="0"/>
              <a:t>Exadata</a:t>
            </a:r>
            <a:r>
              <a:rPr lang="en-US" dirty="0" smtClean="0"/>
              <a:t> C@C Database </a:t>
            </a:r>
            <a:r>
              <a:rPr lang="en-US" dirty="0"/>
              <a:t>b</a:t>
            </a:r>
            <a:r>
              <a:rPr lang="en-US" dirty="0" smtClean="0"/>
              <a:t>ackup available destinations</a:t>
            </a:r>
            <a:endParaRPr lang="en-US" dirty="0"/>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pic>
        <p:nvPicPr>
          <p:cNvPr id="12" name="Picture 11"/>
          <p:cNvPicPr>
            <a:picLocks noChangeAspect="1"/>
          </p:cNvPicPr>
          <p:nvPr/>
        </p:nvPicPr>
        <p:blipFill>
          <a:blip r:embed="rId3"/>
          <a:stretch>
            <a:fillRect/>
          </a:stretch>
        </p:blipFill>
        <p:spPr>
          <a:xfrm>
            <a:off x="638370" y="1528868"/>
            <a:ext cx="4504323" cy="4091347"/>
          </a:xfrm>
          <a:prstGeom prst="rect">
            <a:avLst/>
          </a:prstGeom>
        </p:spPr>
      </p:pic>
      <p:sp>
        <p:nvSpPr>
          <p:cNvPr id="13" name="Rectangle 12"/>
          <p:cNvSpPr/>
          <p:nvPr/>
        </p:nvSpPr>
        <p:spPr>
          <a:xfrm>
            <a:off x="5600460" y="1687365"/>
            <a:ext cx="5459187" cy="4524315"/>
          </a:xfrm>
          <a:prstGeom prst="rect">
            <a:avLst/>
          </a:prstGeom>
        </p:spPr>
        <p:txBody>
          <a:bodyPr wrap="none">
            <a:spAutoFit/>
          </a:bodyPr>
          <a:lstStyle/>
          <a:p>
            <a:pPr marL="165100" indent="-165100">
              <a:spcBef>
                <a:spcPts val="400"/>
              </a:spcBef>
              <a:buClr>
                <a:schemeClr val="accent1"/>
              </a:buClr>
              <a:buFont typeface="Arial" panose="020B0604020202020204" pitchFamily="34" charset="0"/>
              <a:buChar char="•"/>
            </a:pPr>
            <a:r>
              <a:rPr lang="en-US" sz="2000" dirty="0" smtClean="0"/>
              <a:t>Zero Data Loss Recovery Appliance (ZDLRA)</a:t>
            </a:r>
          </a:p>
          <a:p>
            <a:pPr marL="165100" indent="-165100">
              <a:spcBef>
                <a:spcPts val="400"/>
              </a:spcBef>
              <a:buClr>
                <a:schemeClr val="accent1"/>
              </a:buClr>
              <a:buFont typeface="Arial" panose="020B0604020202020204" pitchFamily="34" charset="0"/>
              <a:buChar char="•"/>
            </a:pPr>
            <a:endParaRPr lang="en-US" dirty="0" smtClean="0"/>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sz="2000" dirty="0" smtClean="0"/>
              <a:t>NFS Storage</a:t>
            </a:r>
          </a:p>
          <a:p>
            <a:pPr>
              <a:spcBef>
                <a:spcPts val="400"/>
              </a:spcBef>
              <a:buClr>
                <a:schemeClr val="accent1"/>
              </a:buClr>
            </a:pPr>
            <a:endParaRPr lang="en-US" sz="2000" b="1" dirty="0" smtClean="0"/>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sz="2000" dirty="0" err="1" smtClean="0"/>
              <a:t>Exadata</a:t>
            </a:r>
            <a:r>
              <a:rPr lang="en-US" sz="2000" dirty="0" smtClean="0"/>
              <a:t> Local Storage</a:t>
            </a:r>
          </a:p>
          <a:p>
            <a:pPr marL="165100" indent="-165100">
              <a:spcBef>
                <a:spcPts val="400"/>
              </a:spcBef>
              <a:buClr>
                <a:schemeClr val="accent1"/>
              </a:buClr>
              <a:buFont typeface="Arial" panose="020B0604020202020204" pitchFamily="34" charset="0"/>
              <a:buChar char="•"/>
            </a:pPr>
            <a:endParaRPr lang="en-US" dirty="0" smtClean="0"/>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sz="2000" dirty="0" smtClean="0"/>
              <a:t>Object Storage </a:t>
            </a:r>
          </a:p>
          <a:p>
            <a:pPr marL="165100" indent="-165100">
              <a:spcBef>
                <a:spcPts val="400"/>
              </a:spcBef>
              <a:buClr>
                <a:schemeClr val="accent1"/>
              </a:buClr>
              <a:buFont typeface="Arial" panose="020B0604020202020204" pitchFamily="34" charset="0"/>
              <a:buChar char="•"/>
            </a:pPr>
            <a:endParaRPr lang="en-US" sz="2000" dirty="0" smtClean="0"/>
          </a:p>
          <a:p>
            <a:pPr marL="165100" indent="-165100">
              <a:spcBef>
                <a:spcPts val="400"/>
              </a:spcBef>
              <a:buClr>
                <a:schemeClr val="accent1"/>
              </a:buClr>
              <a:buFont typeface="Arial" panose="020B0604020202020204" pitchFamily="34" charset="0"/>
              <a:buChar char="•"/>
            </a:pPr>
            <a:endParaRPr lang="en-US" sz="2000" dirty="0"/>
          </a:p>
          <a:p>
            <a:pPr marL="165100" indent="-165100">
              <a:spcBef>
                <a:spcPts val="400"/>
              </a:spcBef>
              <a:buClr>
                <a:schemeClr val="accent1"/>
              </a:buClr>
              <a:buFont typeface="Arial" panose="020B0604020202020204" pitchFamily="34" charset="0"/>
              <a:buChar char="•"/>
            </a:pPr>
            <a:r>
              <a:rPr lang="en-US" dirty="0" smtClean="0"/>
              <a:t>None</a:t>
            </a:r>
            <a:endParaRPr lang="en-US" dirty="0"/>
          </a:p>
        </p:txBody>
      </p:sp>
    </p:spTree>
    <p:extLst>
      <p:ext uri="{BB962C8B-B14F-4D97-AF65-F5344CB8AC3E}">
        <p14:creationId xmlns:p14="http://schemas.microsoft.com/office/powerpoint/2010/main" val="140235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612151" y="425598"/>
            <a:ext cx="10671048" cy="454840"/>
          </a:xfrm>
        </p:spPr>
        <p:txBody>
          <a:bodyPr/>
          <a:lstStyle/>
          <a:p>
            <a:r>
              <a:rPr lang="en-US" dirty="0" smtClean="0"/>
              <a:t>Prerequisites for Backup </a:t>
            </a:r>
            <a:r>
              <a:rPr lang="en-US" dirty="0" err="1" smtClean="0"/>
              <a:t>Exadata</a:t>
            </a:r>
            <a:r>
              <a:rPr lang="en-US" dirty="0" smtClean="0"/>
              <a:t> Cloud at Customer : </a:t>
            </a:r>
            <a:r>
              <a:rPr lang="en-US" dirty="0" smtClean="0">
                <a:solidFill>
                  <a:schemeClr val="accent1">
                    <a:lumMod val="75000"/>
                  </a:schemeClr>
                </a:solidFill>
              </a:rPr>
              <a:t>NFS</a:t>
            </a:r>
            <a:endParaRPr lang="en-US" dirty="0">
              <a:solidFill>
                <a:schemeClr val="accent1">
                  <a:lumMod val="75000"/>
                </a:schemeClr>
              </a:solidFill>
            </a:endParaRP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sp>
        <p:nvSpPr>
          <p:cNvPr id="13" name="Rectangle 12"/>
          <p:cNvSpPr/>
          <p:nvPr/>
        </p:nvSpPr>
        <p:spPr>
          <a:xfrm>
            <a:off x="3754035" y="1492305"/>
            <a:ext cx="7809780" cy="4431983"/>
          </a:xfrm>
          <a:prstGeom prst="rect">
            <a:avLst/>
          </a:prstGeom>
        </p:spPr>
        <p:txBody>
          <a:bodyPr wrap="square">
            <a:spAutoFit/>
          </a:bodyPr>
          <a:lstStyle/>
          <a:p>
            <a:pPr>
              <a:spcBef>
                <a:spcPts val="400"/>
              </a:spcBef>
              <a:buClr>
                <a:schemeClr val="accent1"/>
              </a:buClr>
            </a:pPr>
            <a:endParaRPr lang="en-US" dirty="0" smtClean="0"/>
          </a:p>
          <a:p>
            <a:pPr marL="165100" indent="-165100">
              <a:spcBef>
                <a:spcPts val="400"/>
              </a:spcBef>
              <a:buClr>
                <a:schemeClr val="accent1"/>
              </a:buClr>
              <a:buFont typeface="Arial" panose="020B0604020202020204" pitchFamily="34" charset="0"/>
              <a:buChar char="•"/>
            </a:pPr>
            <a:r>
              <a:rPr lang="en-US" dirty="0" smtClean="0"/>
              <a:t>You must mount the NFS server location to a local mount point directory on each node in the </a:t>
            </a:r>
            <a:r>
              <a:rPr lang="en-US" b="1" i="1" dirty="0" smtClean="0"/>
              <a:t>VM </a:t>
            </a:r>
            <a:r>
              <a:rPr lang="en-US" b="1" i="1" dirty="0"/>
              <a:t>C</a:t>
            </a:r>
            <a:r>
              <a:rPr lang="en-US" b="1" i="1" dirty="0" smtClean="0"/>
              <a:t>luster</a:t>
            </a:r>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dirty="0" smtClean="0"/>
              <a:t>The local Directory patch and the NFS Server location must each be the same across all the </a:t>
            </a:r>
            <a:r>
              <a:rPr lang="en-US" b="1" i="1" dirty="0" smtClean="0"/>
              <a:t>VM Cluster </a:t>
            </a:r>
            <a:r>
              <a:rPr lang="en-US" dirty="0" smtClean="0"/>
              <a:t>nodes</a:t>
            </a:r>
          </a:p>
          <a:p>
            <a:pPr>
              <a:spcBef>
                <a:spcPts val="400"/>
              </a:spcBef>
              <a:buClr>
                <a:schemeClr val="accent1"/>
              </a:buClr>
            </a:pPr>
            <a:endParaRPr lang="en-US" b="1" dirty="0" smtClean="0"/>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dirty="0" smtClean="0"/>
              <a:t>You must ensure that the NFS mount is maintained continuously on all the </a:t>
            </a:r>
            <a:r>
              <a:rPr lang="en-US" b="1" i="1" dirty="0" smtClean="0"/>
              <a:t>VM cluster Nodes</a:t>
            </a:r>
            <a:r>
              <a:rPr lang="en-US" dirty="0" smtClean="0"/>
              <a:t>.</a:t>
            </a:r>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dirty="0" smtClean="0"/>
              <a:t>The NFS-Mounted file system must be readable and writable by the </a:t>
            </a:r>
            <a:r>
              <a:rPr lang="en-US" b="1" i="1" dirty="0" smtClean="0"/>
              <a:t>Oracle Operation </a:t>
            </a:r>
            <a:r>
              <a:rPr lang="en-US" b="1" i="1" dirty="0"/>
              <a:t>S</a:t>
            </a:r>
            <a:r>
              <a:rPr lang="en-US" b="1" i="1" dirty="0" smtClean="0"/>
              <a:t>ystem </a:t>
            </a:r>
            <a:r>
              <a:rPr lang="en-US" dirty="0" smtClean="0"/>
              <a:t>user on all the </a:t>
            </a:r>
            <a:r>
              <a:rPr lang="en-US" b="1" i="1" dirty="0" smtClean="0"/>
              <a:t>VM Cluster </a:t>
            </a:r>
            <a:r>
              <a:rPr lang="en-US" b="1" i="1" dirty="0"/>
              <a:t>N</a:t>
            </a:r>
            <a:r>
              <a:rPr lang="en-US" b="1" i="1" dirty="0" smtClean="0"/>
              <a:t>odes</a:t>
            </a:r>
          </a:p>
          <a:p>
            <a:pPr marL="165100" indent="-165100">
              <a:spcBef>
                <a:spcPts val="400"/>
              </a:spcBef>
              <a:buClr>
                <a:schemeClr val="accent1"/>
              </a:buClr>
              <a:buFont typeface="Arial" panose="020B0604020202020204" pitchFamily="34" charset="0"/>
              <a:buChar char="•"/>
            </a:pPr>
            <a:endParaRPr lang="en-US" dirty="0"/>
          </a:p>
        </p:txBody>
      </p:sp>
      <p:pic>
        <p:nvPicPr>
          <p:cNvPr id="12" name="Picture 11">
            <a:extLst>
              <a:ext uri="{FF2B5EF4-FFF2-40B4-BE49-F238E27FC236}">
                <a16:creationId xmlns:a16="http://schemas.microsoft.com/office/drawing/2014/main" id="{9DF44124-E10E-1947-A73E-28D57A9D8D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179" y="3805107"/>
            <a:ext cx="515317" cy="515317"/>
          </a:xfrm>
          <a:prstGeom prst="rect">
            <a:avLst/>
          </a:prstGeom>
        </p:spPr>
      </p:pic>
      <p:pic>
        <p:nvPicPr>
          <p:cNvPr id="14" name="Picture 13">
            <a:extLst>
              <a:ext uri="{FF2B5EF4-FFF2-40B4-BE49-F238E27FC236}">
                <a16:creationId xmlns:a16="http://schemas.microsoft.com/office/drawing/2014/main" id="{E46FEC91-25E2-4346-9D96-C83B8D61A7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2151" y="3798737"/>
            <a:ext cx="528059" cy="528059"/>
          </a:xfrm>
          <a:prstGeom prst="rect">
            <a:avLst/>
          </a:prstGeom>
        </p:spPr>
      </p:pic>
      <p:pic>
        <p:nvPicPr>
          <p:cNvPr id="15" name="Picture 14">
            <a:extLst>
              <a:ext uri="{FF2B5EF4-FFF2-40B4-BE49-F238E27FC236}">
                <a16:creationId xmlns:a16="http://schemas.microsoft.com/office/drawing/2014/main" id="{6D089FF1-9686-7440-ACC3-3ACD39A90D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7317" y="3816362"/>
            <a:ext cx="508815" cy="508815"/>
          </a:xfrm>
          <a:prstGeom prst="rect">
            <a:avLst/>
          </a:prstGeom>
        </p:spPr>
      </p:pic>
      <p:sp>
        <p:nvSpPr>
          <p:cNvPr id="16" name="Rectangle 15">
            <a:extLst>
              <a:ext uri="{FF2B5EF4-FFF2-40B4-BE49-F238E27FC236}">
                <a16:creationId xmlns:a16="http://schemas.microsoft.com/office/drawing/2014/main" id="{26B5E41A-0F46-2D4F-A77B-00E1C5696BBF}"/>
              </a:ext>
            </a:extLst>
          </p:cNvPr>
          <p:cNvSpPr/>
          <p:nvPr/>
        </p:nvSpPr>
        <p:spPr bwMode="gray">
          <a:xfrm>
            <a:off x="116389" y="3795165"/>
            <a:ext cx="1623202" cy="525259"/>
          </a:xfrm>
          <a:prstGeom prst="rect">
            <a:avLst/>
          </a:prstGeom>
          <a:noFill/>
          <a:ln w="28575">
            <a:solidFill>
              <a:schemeClr val="tx2">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latin typeface="Oracle Sans" charset="0"/>
              <a:ea typeface="Oracle Sans" charset="0"/>
              <a:cs typeface="Oracle Sans" charset="0"/>
            </a:endParaRPr>
          </a:p>
        </p:txBody>
      </p:sp>
      <p:pic>
        <p:nvPicPr>
          <p:cNvPr id="17" name="Picture 16">
            <a:extLst>
              <a:ext uri="{FF2B5EF4-FFF2-40B4-BE49-F238E27FC236}">
                <a16:creationId xmlns:a16="http://schemas.microsoft.com/office/drawing/2014/main" id="{17873C6A-13B9-3B41-8CA7-91D095DF42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0674" y="4324500"/>
            <a:ext cx="788691" cy="788691"/>
          </a:xfrm>
          <a:prstGeom prst="rect">
            <a:avLst/>
          </a:prstGeom>
        </p:spPr>
      </p:pic>
      <p:sp>
        <p:nvSpPr>
          <p:cNvPr id="18" name="TextBox 17">
            <a:extLst>
              <a:ext uri="{FF2B5EF4-FFF2-40B4-BE49-F238E27FC236}">
                <a16:creationId xmlns:a16="http://schemas.microsoft.com/office/drawing/2014/main" id="{29A1A56C-9A8B-B44A-AE62-C0ED7981CF07}"/>
              </a:ext>
            </a:extLst>
          </p:cNvPr>
          <p:cNvSpPr txBox="1"/>
          <p:nvPr/>
        </p:nvSpPr>
        <p:spPr>
          <a:xfrm>
            <a:off x="242066" y="4466436"/>
            <a:ext cx="938144" cy="387798"/>
          </a:xfrm>
          <a:prstGeom prst="rect">
            <a:avLst/>
          </a:prstGeom>
          <a:noFill/>
        </p:spPr>
        <p:txBody>
          <a:bodyPr wrap="square" lIns="0" tIns="0" rIns="0" bIns="0" rtlCol="0">
            <a:spAutoFit/>
          </a:bodyPr>
          <a:lstStyle/>
          <a:p>
            <a:pPr>
              <a:lnSpc>
                <a:spcPct val="90000"/>
              </a:lnSpc>
            </a:pPr>
            <a:r>
              <a:rPr lang="en-US" sz="1400" dirty="0">
                <a:solidFill>
                  <a:schemeClr val="accent4">
                    <a:lumMod val="75000"/>
                  </a:schemeClr>
                </a:solidFill>
                <a:latin typeface="Oracle Sans" charset="0"/>
                <a:ea typeface="Oracle Sans" charset="0"/>
                <a:cs typeface="Oracle Sans" charset="0"/>
              </a:rPr>
              <a:t>Encrypted Databases</a:t>
            </a:r>
          </a:p>
        </p:txBody>
      </p:sp>
      <p:cxnSp>
        <p:nvCxnSpPr>
          <p:cNvPr id="19" name="Straight Arrow Connector 18">
            <a:extLst>
              <a:ext uri="{FF2B5EF4-FFF2-40B4-BE49-F238E27FC236}">
                <a16:creationId xmlns:a16="http://schemas.microsoft.com/office/drawing/2014/main" id="{7463F3BD-23A9-6C46-9AB8-61E6307DF6B0}"/>
              </a:ext>
            </a:extLst>
          </p:cNvPr>
          <p:cNvCxnSpPr>
            <a:cxnSpLocks/>
          </p:cNvCxnSpPr>
          <p:nvPr/>
        </p:nvCxnSpPr>
        <p:spPr>
          <a:xfrm>
            <a:off x="1805162" y="4062001"/>
            <a:ext cx="465922" cy="8768"/>
          </a:xfrm>
          <a:prstGeom prst="straightConnector1">
            <a:avLst/>
          </a:prstGeom>
          <a:ln w="38100">
            <a:solidFill>
              <a:schemeClr val="tx2">
                <a:lumMod val="75000"/>
                <a:lumOff val="2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pic>
        <p:nvPicPr>
          <p:cNvPr id="20" name="Picture 19" descr="Icon&#10;&#10;Description automatically generated">
            <a:extLst>
              <a:ext uri="{FF2B5EF4-FFF2-40B4-BE49-F238E27FC236}">
                <a16:creationId xmlns:a16="http://schemas.microsoft.com/office/drawing/2014/main" id="{E842B76D-653E-CE46-8D53-FD806DEEFD3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47394" y="3414998"/>
            <a:ext cx="1188612" cy="1188612"/>
          </a:xfrm>
          <a:prstGeom prst="rect">
            <a:avLst/>
          </a:prstGeom>
        </p:spPr>
      </p:pic>
      <p:pic>
        <p:nvPicPr>
          <p:cNvPr id="21" name="Graphic 19">
            <a:extLst>
              <a:ext uri="{FF2B5EF4-FFF2-40B4-BE49-F238E27FC236}">
                <a16:creationId xmlns:a16="http://schemas.microsoft.com/office/drawing/2014/main" id="{9DE5499B-17B9-0F87-F3EE-47A9AB3D8916}"/>
              </a:ext>
            </a:extLst>
          </p:cNvPr>
          <p:cNvPicPr>
            <a:picLocks noChangeAspect="1"/>
          </p:cNvPicPr>
          <p:nvPr/>
        </p:nvPicPr>
        <p:blipFill rotWithShape="1">
          <a:blip r:embed="rId8">
            <a:extLst>
              <a:ext uri="{28A0092B-C50C-407E-A947-70E740481C1C}">
                <a14:useLocalDpi xmlns:a14="http://schemas.microsoft.com/office/drawing/2010/main"/>
              </a:ext>
              <a:ext uri="{96DAC541-7B7A-43D3-8B79-37D633B846F1}">
                <asvg:svgBlip xmlns="" xmlns:asvg="http://schemas.microsoft.com/office/drawing/2016/SVG/main" r:embed="rId11"/>
              </a:ext>
            </a:extLst>
          </a:blip>
          <a:srcRect l="22243" t="12172" r="22890" b="9930"/>
          <a:stretch/>
        </p:blipFill>
        <p:spPr>
          <a:xfrm>
            <a:off x="282635" y="1916026"/>
            <a:ext cx="1353346" cy="1792271"/>
          </a:xfrm>
          <a:prstGeom prst="rect">
            <a:avLst/>
          </a:prstGeom>
        </p:spPr>
      </p:pic>
      <p:sp>
        <p:nvSpPr>
          <p:cNvPr id="22" name="TextBox 21">
            <a:extLst>
              <a:ext uri="{FF2B5EF4-FFF2-40B4-BE49-F238E27FC236}">
                <a16:creationId xmlns:a16="http://schemas.microsoft.com/office/drawing/2014/main" id="{3F32E1C8-AA6A-B64F-A936-D839F42A6093}"/>
              </a:ext>
            </a:extLst>
          </p:cNvPr>
          <p:cNvSpPr txBox="1"/>
          <p:nvPr/>
        </p:nvSpPr>
        <p:spPr>
          <a:xfrm>
            <a:off x="1739591" y="4676658"/>
            <a:ext cx="2074035" cy="581698"/>
          </a:xfrm>
          <a:prstGeom prst="rect">
            <a:avLst/>
          </a:prstGeom>
          <a:noFill/>
        </p:spPr>
        <p:txBody>
          <a:bodyPr wrap="square" lIns="0" tIns="0" rIns="0" bIns="0" rtlCol="0">
            <a:spAutoFit/>
          </a:bodyPr>
          <a:lstStyle/>
          <a:p>
            <a:pPr algn="ctr">
              <a:lnSpc>
                <a:spcPct val="90000"/>
              </a:lnSpc>
            </a:pPr>
            <a:r>
              <a:rPr lang="en-US" sz="1400" b="1" dirty="0" smtClean="0">
                <a:latin typeface="Oracle Sans" charset="0"/>
                <a:ea typeface="Oracle Sans" charset="0"/>
                <a:cs typeface="Oracle Sans" charset="0"/>
              </a:rPr>
              <a:t>Network</a:t>
            </a:r>
          </a:p>
          <a:p>
            <a:pPr algn="ctr">
              <a:lnSpc>
                <a:spcPct val="90000"/>
              </a:lnSpc>
            </a:pPr>
            <a:r>
              <a:rPr lang="en-US" sz="1400" b="1" dirty="0" smtClean="0">
                <a:latin typeface="Oracle Sans" charset="0"/>
                <a:ea typeface="Oracle Sans" charset="0"/>
                <a:cs typeface="Oracle Sans" charset="0"/>
              </a:rPr>
              <a:t>File System</a:t>
            </a:r>
          </a:p>
          <a:p>
            <a:pPr algn="ctr">
              <a:lnSpc>
                <a:spcPct val="90000"/>
              </a:lnSpc>
            </a:pPr>
            <a:r>
              <a:rPr lang="en-US" sz="1400" b="1" dirty="0" smtClean="0">
                <a:latin typeface="Oracle Sans" charset="0"/>
                <a:ea typeface="Oracle Sans" charset="0"/>
                <a:cs typeface="Oracle Sans" charset="0"/>
              </a:rPr>
              <a:t>(NFS)</a:t>
            </a:r>
            <a:endParaRPr lang="en-US" sz="1400" b="1" dirty="0">
              <a:latin typeface="Oracle Sans" charset="0"/>
              <a:ea typeface="Oracle Sans" charset="0"/>
              <a:cs typeface="Oracle Sans" charset="0"/>
            </a:endParaRPr>
          </a:p>
        </p:txBody>
      </p:sp>
    </p:spTree>
    <p:extLst>
      <p:ext uri="{BB962C8B-B14F-4D97-AF65-F5344CB8AC3E}">
        <p14:creationId xmlns:p14="http://schemas.microsoft.com/office/powerpoint/2010/main" val="329842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80">
                                          <p:stCondLst>
                                            <p:cond delay="0"/>
                                          </p:stCondLst>
                                        </p:cTn>
                                        <p:tgtEl>
                                          <p:spTgt spid="20"/>
                                        </p:tgtEl>
                                      </p:cBhvr>
                                    </p:animEffect>
                                    <p:anim calcmode="lin" valueType="num">
                                      <p:cBhvr>
                                        <p:cTn id="1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17" dur="26">
                                          <p:stCondLst>
                                            <p:cond delay="650"/>
                                          </p:stCondLst>
                                        </p:cTn>
                                        <p:tgtEl>
                                          <p:spTgt spid="20"/>
                                        </p:tgtEl>
                                      </p:cBhvr>
                                      <p:to x="100000" y="60000"/>
                                    </p:animScale>
                                    <p:animScale>
                                      <p:cBhvr>
                                        <p:cTn id="18" dur="166" decel="50000">
                                          <p:stCondLst>
                                            <p:cond delay="676"/>
                                          </p:stCondLst>
                                        </p:cTn>
                                        <p:tgtEl>
                                          <p:spTgt spid="20"/>
                                        </p:tgtEl>
                                      </p:cBhvr>
                                      <p:to x="100000" y="100000"/>
                                    </p:animScale>
                                    <p:animScale>
                                      <p:cBhvr>
                                        <p:cTn id="19" dur="26">
                                          <p:stCondLst>
                                            <p:cond delay="1312"/>
                                          </p:stCondLst>
                                        </p:cTn>
                                        <p:tgtEl>
                                          <p:spTgt spid="20"/>
                                        </p:tgtEl>
                                      </p:cBhvr>
                                      <p:to x="100000" y="80000"/>
                                    </p:animScale>
                                    <p:animScale>
                                      <p:cBhvr>
                                        <p:cTn id="20" dur="166" decel="50000">
                                          <p:stCondLst>
                                            <p:cond delay="1338"/>
                                          </p:stCondLst>
                                        </p:cTn>
                                        <p:tgtEl>
                                          <p:spTgt spid="20"/>
                                        </p:tgtEl>
                                      </p:cBhvr>
                                      <p:to x="100000" y="100000"/>
                                    </p:animScale>
                                    <p:animScale>
                                      <p:cBhvr>
                                        <p:cTn id="21" dur="26">
                                          <p:stCondLst>
                                            <p:cond delay="1642"/>
                                          </p:stCondLst>
                                        </p:cTn>
                                        <p:tgtEl>
                                          <p:spTgt spid="20"/>
                                        </p:tgtEl>
                                      </p:cBhvr>
                                      <p:to x="100000" y="90000"/>
                                    </p:animScale>
                                    <p:animScale>
                                      <p:cBhvr>
                                        <p:cTn id="22" dur="166" decel="50000">
                                          <p:stCondLst>
                                            <p:cond delay="1668"/>
                                          </p:stCondLst>
                                        </p:cTn>
                                        <p:tgtEl>
                                          <p:spTgt spid="20"/>
                                        </p:tgtEl>
                                      </p:cBhvr>
                                      <p:to x="100000" y="100000"/>
                                    </p:animScale>
                                    <p:animScale>
                                      <p:cBhvr>
                                        <p:cTn id="23" dur="26">
                                          <p:stCondLst>
                                            <p:cond delay="1808"/>
                                          </p:stCondLst>
                                        </p:cTn>
                                        <p:tgtEl>
                                          <p:spTgt spid="20"/>
                                        </p:tgtEl>
                                      </p:cBhvr>
                                      <p:to x="100000" y="95000"/>
                                    </p:animScale>
                                    <p:animScale>
                                      <p:cBhvr>
                                        <p:cTn id="24" dur="166" decel="50000">
                                          <p:stCondLst>
                                            <p:cond delay="1834"/>
                                          </p:stCondLst>
                                        </p:cTn>
                                        <p:tgtEl>
                                          <p:spTgt spid="20"/>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p:txBody>
          <a:bodyPr/>
          <a:lstStyle/>
          <a:p>
            <a:r>
              <a:rPr lang="en-US" dirty="0" smtClean="0"/>
              <a:t>Prerequisites for Backup </a:t>
            </a:r>
            <a:r>
              <a:rPr lang="en-US" dirty="0" err="1" smtClean="0"/>
              <a:t>Exadata</a:t>
            </a:r>
            <a:r>
              <a:rPr lang="en-US" dirty="0" smtClean="0"/>
              <a:t> Cloud at Customer : </a:t>
            </a:r>
            <a:r>
              <a:rPr lang="en-US" dirty="0" smtClean="0">
                <a:solidFill>
                  <a:schemeClr val="accent1">
                    <a:lumMod val="75000"/>
                  </a:schemeClr>
                </a:solidFill>
              </a:rPr>
              <a:t>ZDLRA</a:t>
            </a:r>
            <a:endParaRPr lang="en-US" dirty="0">
              <a:solidFill>
                <a:schemeClr val="accent1">
                  <a:lumMod val="75000"/>
                </a:schemeClr>
              </a:solidFill>
            </a:endParaRP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sp>
        <p:nvSpPr>
          <p:cNvPr id="13" name="Rectangle 12"/>
          <p:cNvSpPr/>
          <p:nvPr/>
        </p:nvSpPr>
        <p:spPr>
          <a:xfrm>
            <a:off x="3803849" y="1415026"/>
            <a:ext cx="8095224" cy="4760278"/>
          </a:xfrm>
          <a:prstGeom prst="rect">
            <a:avLst/>
          </a:prstGeom>
        </p:spPr>
        <p:txBody>
          <a:bodyPr wrap="square">
            <a:spAutoFit/>
          </a:bodyPr>
          <a:lstStyle/>
          <a:p>
            <a:pPr>
              <a:spcBef>
                <a:spcPts val="400"/>
              </a:spcBef>
              <a:buClr>
                <a:schemeClr val="accent1"/>
              </a:buClr>
            </a:pPr>
            <a:endParaRPr lang="en-US" dirty="0" smtClean="0"/>
          </a:p>
          <a:p>
            <a:pPr marL="165100" indent="-165100">
              <a:spcBef>
                <a:spcPts val="400"/>
              </a:spcBef>
              <a:buClr>
                <a:schemeClr val="accent1"/>
              </a:buClr>
              <a:buFont typeface="Arial" panose="020B0604020202020204" pitchFamily="34" charset="0"/>
              <a:buChar char="•"/>
            </a:pPr>
            <a:r>
              <a:rPr lang="en-US" dirty="0" smtClean="0"/>
              <a:t>The appliance must be configured with a virtual private catalog (VPC) user with is used for taking backups.</a:t>
            </a:r>
          </a:p>
          <a:p>
            <a:pPr marL="165100" indent="-165100">
              <a:spcBef>
                <a:spcPts val="400"/>
              </a:spcBef>
              <a:buClr>
                <a:schemeClr val="accent1"/>
              </a:buClr>
              <a:buFont typeface="Arial" panose="020B0604020202020204" pitchFamily="34" charset="0"/>
              <a:buChar char="•"/>
            </a:pPr>
            <a:endParaRPr lang="en-US" dirty="0" smtClean="0"/>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dirty="0" smtClean="0"/>
              <a:t>The appliance must be configured with the unique database name of the database being backed up, and a mapping to the VPC user.</a:t>
            </a:r>
          </a:p>
          <a:p>
            <a:pPr>
              <a:spcBef>
                <a:spcPts val="400"/>
              </a:spcBef>
              <a:buClr>
                <a:schemeClr val="accent1"/>
              </a:buClr>
            </a:pPr>
            <a:endParaRPr lang="en-US" b="1" dirty="0" smtClean="0"/>
          </a:p>
          <a:p>
            <a:pPr marL="165100" indent="-165100">
              <a:spcBef>
                <a:spcPts val="400"/>
              </a:spcBef>
              <a:buClr>
                <a:schemeClr val="accent1"/>
              </a:buClr>
              <a:buFont typeface="Arial" panose="020B0604020202020204" pitchFamily="34" charset="0"/>
              <a:buChar char="•"/>
            </a:pPr>
            <a:endParaRPr lang="en-US" dirty="0" smtClean="0"/>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dirty="0" smtClean="0"/>
              <a:t>The appliance must be accessible from the </a:t>
            </a:r>
            <a:r>
              <a:rPr lang="en-US" dirty="0" err="1" smtClean="0"/>
              <a:t>Cloud@Customer</a:t>
            </a:r>
            <a:r>
              <a:rPr lang="en-US" dirty="0" smtClean="0"/>
              <a:t> system using the Oracle Net Services connection string with is provided by the Zero Data Loss Recovery Appliance</a:t>
            </a:r>
          </a:p>
          <a:p>
            <a:pPr marL="165100" indent="-165100">
              <a:spcBef>
                <a:spcPts val="400"/>
              </a:spcBef>
              <a:buClr>
                <a:schemeClr val="accent1"/>
              </a:buClr>
              <a:buFont typeface="Arial" panose="020B0604020202020204" pitchFamily="34" charset="0"/>
              <a:buChar char="•"/>
            </a:pPr>
            <a:endParaRPr lang="en-US" dirty="0"/>
          </a:p>
          <a:p>
            <a:pPr>
              <a:spcBef>
                <a:spcPts val="400"/>
              </a:spcBef>
              <a:buClr>
                <a:schemeClr val="accent1"/>
              </a:buClr>
            </a:pPr>
            <a:endParaRPr lang="en-US" dirty="0"/>
          </a:p>
        </p:txBody>
      </p:sp>
      <p:pic>
        <p:nvPicPr>
          <p:cNvPr id="7" name="Picture 6">
            <a:extLst>
              <a:ext uri="{FF2B5EF4-FFF2-40B4-BE49-F238E27FC236}">
                <a16:creationId xmlns:a16="http://schemas.microsoft.com/office/drawing/2014/main" id="{9DF44124-E10E-1947-A73E-28D57A9D8D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0179" y="3805107"/>
            <a:ext cx="515317" cy="515317"/>
          </a:xfrm>
          <a:prstGeom prst="rect">
            <a:avLst/>
          </a:prstGeom>
        </p:spPr>
      </p:pic>
      <p:pic>
        <p:nvPicPr>
          <p:cNvPr id="8" name="Picture 7">
            <a:extLst>
              <a:ext uri="{FF2B5EF4-FFF2-40B4-BE49-F238E27FC236}">
                <a16:creationId xmlns:a16="http://schemas.microsoft.com/office/drawing/2014/main" id="{E46FEC91-25E2-4346-9D96-C83B8D61A7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2151" y="3798737"/>
            <a:ext cx="528059" cy="528059"/>
          </a:xfrm>
          <a:prstGeom prst="rect">
            <a:avLst/>
          </a:prstGeom>
        </p:spPr>
      </p:pic>
      <p:pic>
        <p:nvPicPr>
          <p:cNvPr id="9" name="Picture 8">
            <a:extLst>
              <a:ext uri="{FF2B5EF4-FFF2-40B4-BE49-F238E27FC236}">
                <a16:creationId xmlns:a16="http://schemas.microsoft.com/office/drawing/2014/main" id="{6D089FF1-9686-7440-ACC3-3ACD39A90D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7317" y="3816362"/>
            <a:ext cx="508815" cy="508815"/>
          </a:xfrm>
          <a:prstGeom prst="rect">
            <a:avLst/>
          </a:prstGeom>
        </p:spPr>
      </p:pic>
      <p:sp>
        <p:nvSpPr>
          <p:cNvPr id="10" name="Rectangle 9">
            <a:extLst>
              <a:ext uri="{FF2B5EF4-FFF2-40B4-BE49-F238E27FC236}">
                <a16:creationId xmlns:a16="http://schemas.microsoft.com/office/drawing/2014/main" id="{26B5E41A-0F46-2D4F-A77B-00E1C5696BBF}"/>
              </a:ext>
            </a:extLst>
          </p:cNvPr>
          <p:cNvSpPr/>
          <p:nvPr/>
        </p:nvSpPr>
        <p:spPr bwMode="gray">
          <a:xfrm>
            <a:off x="116389" y="3795165"/>
            <a:ext cx="1623202" cy="525259"/>
          </a:xfrm>
          <a:prstGeom prst="rect">
            <a:avLst/>
          </a:prstGeom>
          <a:noFill/>
          <a:ln w="28575">
            <a:solidFill>
              <a:schemeClr val="tx2">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latin typeface="Oracle Sans" charset="0"/>
              <a:ea typeface="Oracle Sans" charset="0"/>
              <a:cs typeface="Oracle Sans" charset="0"/>
            </a:endParaRPr>
          </a:p>
        </p:txBody>
      </p:sp>
      <p:pic>
        <p:nvPicPr>
          <p:cNvPr id="11" name="Picture 10">
            <a:extLst>
              <a:ext uri="{FF2B5EF4-FFF2-40B4-BE49-F238E27FC236}">
                <a16:creationId xmlns:a16="http://schemas.microsoft.com/office/drawing/2014/main" id="{17873C6A-13B9-3B41-8CA7-91D095DF42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0674" y="4324500"/>
            <a:ext cx="788691" cy="788691"/>
          </a:xfrm>
          <a:prstGeom prst="rect">
            <a:avLst/>
          </a:prstGeom>
        </p:spPr>
      </p:pic>
      <p:sp>
        <p:nvSpPr>
          <p:cNvPr id="12" name="TextBox 11">
            <a:extLst>
              <a:ext uri="{FF2B5EF4-FFF2-40B4-BE49-F238E27FC236}">
                <a16:creationId xmlns:a16="http://schemas.microsoft.com/office/drawing/2014/main" id="{29A1A56C-9A8B-B44A-AE62-C0ED7981CF07}"/>
              </a:ext>
            </a:extLst>
          </p:cNvPr>
          <p:cNvSpPr txBox="1"/>
          <p:nvPr/>
        </p:nvSpPr>
        <p:spPr>
          <a:xfrm>
            <a:off x="242066" y="4466436"/>
            <a:ext cx="938144" cy="387798"/>
          </a:xfrm>
          <a:prstGeom prst="rect">
            <a:avLst/>
          </a:prstGeom>
          <a:noFill/>
        </p:spPr>
        <p:txBody>
          <a:bodyPr wrap="square" lIns="0" tIns="0" rIns="0" bIns="0" rtlCol="0">
            <a:spAutoFit/>
          </a:bodyPr>
          <a:lstStyle/>
          <a:p>
            <a:pPr>
              <a:lnSpc>
                <a:spcPct val="90000"/>
              </a:lnSpc>
            </a:pPr>
            <a:r>
              <a:rPr lang="en-US" sz="1400" dirty="0">
                <a:solidFill>
                  <a:schemeClr val="accent4">
                    <a:lumMod val="75000"/>
                  </a:schemeClr>
                </a:solidFill>
                <a:latin typeface="Oracle Sans" charset="0"/>
                <a:ea typeface="Oracle Sans" charset="0"/>
                <a:cs typeface="Oracle Sans" charset="0"/>
              </a:rPr>
              <a:t>Encrypted Databases</a:t>
            </a:r>
          </a:p>
        </p:txBody>
      </p:sp>
      <p:cxnSp>
        <p:nvCxnSpPr>
          <p:cNvPr id="14" name="Straight Arrow Connector 13">
            <a:extLst>
              <a:ext uri="{FF2B5EF4-FFF2-40B4-BE49-F238E27FC236}">
                <a16:creationId xmlns:a16="http://schemas.microsoft.com/office/drawing/2014/main" id="{7463F3BD-23A9-6C46-9AB8-61E6307DF6B0}"/>
              </a:ext>
            </a:extLst>
          </p:cNvPr>
          <p:cNvCxnSpPr>
            <a:cxnSpLocks/>
          </p:cNvCxnSpPr>
          <p:nvPr/>
        </p:nvCxnSpPr>
        <p:spPr>
          <a:xfrm flipV="1">
            <a:off x="1823757" y="4053777"/>
            <a:ext cx="553305" cy="573"/>
          </a:xfrm>
          <a:prstGeom prst="straightConnector1">
            <a:avLst/>
          </a:prstGeom>
          <a:ln w="38100">
            <a:solidFill>
              <a:schemeClr val="tx2">
                <a:lumMod val="75000"/>
                <a:lumOff val="2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E842B76D-653E-CE46-8D53-FD806DEEFD3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365133" y="3476054"/>
            <a:ext cx="1002948" cy="1002948"/>
          </a:xfrm>
          <a:prstGeom prst="rect">
            <a:avLst/>
          </a:prstGeom>
        </p:spPr>
      </p:pic>
      <p:pic>
        <p:nvPicPr>
          <p:cNvPr id="16" name="Graphic 19">
            <a:extLst>
              <a:ext uri="{FF2B5EF4-FFF2-40B4-BE49-F238E27FC236}">
                <a16:creationId xmlns:a16="http://schemas.microsoft.com/office/drawing/2014/main" id="{9DE5499B-17B9-0F87-F3EE-47A9AB3D8916}"/>
              </a:ext>
            </a:extLst>
          </p:cNvPr>
          <p:cNvPicPr>
            <a:picLocks noChangeAspect="1"/>
          </p:cNvPicPr>
          <p:nvPr/>
        </p:nvPicPr>
        <p:blipFill rotWithShape="1">
          <a:blip r:embed="rId8">
            <a:extLst>
              <a:ext uri="{28A0092B-C50C-407E-A947-70E740481C1C}">
                <a14:useLocalDpi xmlns:a14="http://schemas.microsoft.com/office/drawing/2010/main"/>
              </a:ext>
              <a:ext uri="{96DAC541-7B7A-43D3-8B79-37D633B846F1}">
                <asvg:svgBlip xmlns="" xmlns:asvg="http://schemas.microsoft.com/office/drawing/2016/SVG/main" r:embed="rId11"/>
              </a:ext>
            </a:extLst>
          </a:blip>
          <a:srcRect l="22243" t="12172" r="22890" b="9930"/>
          <a:stretch/>
        </p:blipFill>
        <p:spPr>
          <a:xfrm>
            <a:off x="282635" y="1916026"/>
            <a:ext cx="1353346" cy="1792271"/>
          </a:xfrm>
          <a:prstGeom prst="rect">
            <a:avLst/>
          </a:prstGeom>
        </p:spPr>
      </p:pic>
      <p:sp>
        <p:nvSpPr>
          <p:cNvPr id="17" name="TextBox 16">
            <a:extLst>
              <a:ext uri="{FF2B5EF4-FFF2-40B4-BE49-F238E27FC236}">
                <a16:creationId xmlns:a16="http://schemas.microsoft.com/office/drawing/2014/main" id="{3F32E1C8-AA6A-B64F-A936-D839F42A6093}"/>
              </a:ext>
            </a:extLst>
          </p:cNvPr>
          <p:cNvSpPr txBox="1"/>
          <p:nvPr/>
        </p:nvSpPr>
        <p:spPr>
          <a:xfrm>
            <a:off x="1823757" y="4548359"/>
            <a:ext cx="2074035" cy="387798"/>
          </a:xfrm>
          <a:prstGeom prst="rect">
            <a:avLst/>
          </a:prstGeom>
          <a:noFill/>
        </p:spPr>
        <p:txBody>
          <a:bodyPr wrap="square" lIns="0" tIns="0" rIns="0" bIns="0" rtlCol="0">
            <a:spAutoFit/>
          </a:bodyPr>
          <a:lstStyle/>
          <a:p>
            <a:pPr algn="ctr">
              <a:lnSpc>
                <a:spcPct val="90000"/>
              </a:lnSpc>
            </a:pPr>
            <a:r>
              <a:rPr lang="en-US" sz="1400" b="1" dirty="0" smtClean="0">
                <a:latin typeface="Oracle Sans" charset="0"/>
                <a:ea typeface="Oracle Sans" charset="0"/>
                <a:cs typeface="Oracle Sans" charset="0"/>
              </a:rPr>
              <a:t>ZDLRA</a:t>
            </a:r>
            <a:endParaRPr lang="en-US" sz="1400" b="1" dirty="0">
              <a:latin typeface="Oracle Sans" charset="0"/>
              <a:ea typeface="Oracle Sans" charset="0"/>
              <a:cs typeface="Oracle Sans" charset="0"/>
            </a:endParaRPr>
          </a:p>
          <a:p>
            <a:pPr algn="ctr">
              <a:lnSpc>
                <a:spcPct val="90000"/>
              </a:lnSpc>
            </a:pPr>
            <a:r>
              <a:rPr lang="en-US" sz="1400" b="1" dirty="0" smtClean="0">
                <a:latin typeface="Oracle Sans" charset="0"/>
                <a:ea typeface="Oracle Sans" charset="0"/>
                <a:cs typeface="Oracle Sans" charset="0"/>
              </a:rPr>
              <a:t>Appliance</a:t>
            </a:r>
            <a:endParaRPr lang="en-US" sz="1400" b="1" dirty="0">
              <a:latin typeface="Oracle Sans" charset="0"/>
              <a:ea typeface="Oracle Sans" charset="0"/>
              <a:cs typeface="Oracle Sans" charset="0"/>
            </a:endParaRPr>
          </a:p>
        </p:txBody>
      </p:sp>
    </p:spTree>
    <p:extLst>
      <p:ext uri="{BB962C8B-B14F-4D97-AF65-F5344CB8AC3E}">
        <p14:creationId xmlns:p14="http://schemas.microsoft.com/office/powerpoint/2010/main" val="2203781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80">
                                          <p:stCondLst>
                                            <p:cond delay="0"/>
                                          </p:stCondLst>
                                        </p:cTn>
                                        <p:tgtEl>
                                          <p:spTgt spid="15"/>
                                        </p:tgtEl>
                                      </p:cBhvr>
                                    </p:animEffect>
                                    <p:anim calcmode="lin" valueType="num">
                                      <p:cBhvr>
                                        <p:cTn id="1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7" dur="26">
                                          <p:stCondLst>
                                            <p:cond delay="650"/>
                                          </p:stCondLst>
                                        </p:cTn>
                                        <p:tgtEl>
                                          <p:spTgt spid="15"/>
                                        </p:tgtEl>
                                      </p:cBhvr>
                                      <p:to x="100000" y="60000"/>
                                    </p:animScale>
                                    <p:animScale>
                                      <p:cBhvr>
                                        <p:cTn id="18" dur="166" decel="50000">
                                          <p:stCondLst>
                                            <p:cond delay="676"/>
                                          </p:stCondLst>
                                        </p:cTn>
                                        <p:tgtEl>
                                          <p:spTgt spid="15"/>
                                        </p:tgtEl>
                                      </p:cBhvr>
                                      <p:to x="100000" y="100000"/>
                                    </p:animScale>
                                    <p:animScale>
                                      <p:cBhvr>
                                        <p:cTn id="19" dur="26">
                                          <p:stCondLst>
                                            <p:cond delay="1312"/>
                                          </p:stCondLst>
                                        </p:cTn>
                                        <p:tgtEl>
                                          <p:spTgt spid="15"/>
                                        </p:tgtEl>
                                      </p:cBhvr>
                                      <p:to x="100000" y="80000"/>
                                    </p:animScale>
                                    <p:animScale>
                                      <p:cBhvr>
                                        <p:cTn id="20" dur="166" decel="50000">
                                          <p:stCondLst>
                                            <p:cond delay="1338"/>
                                          </p:stCondLst>
                                        </p:cTn>
                                        <p:tgtEl>
                                          <p:spTgt spid="15"/>
                                        </p:tgtEl>
                                      </p:cBhvr>
                                      <p:to x="100000" y="100000"/>
                                    </p:animScale>
                                    <p:animScale>
                                      <p:cBhvr>
                                        <p:cTn id="21" dur="26">
                                          <p:stCondLst>
                                            <p:cond delay="1642"/>
                                          </p:stCondLst>
                                        </p:cTn>
                                        <p:tgtEl>
                                          <p:spTgt spid="15"/>
                                        </p:tgtEl>
                                      </p:cBhvr>
                                      <p:to x="100000" y="90000"/>
                                    </p:animScale>
                                    <p:animScale>
                                      <p:cBhvr>
                                        <p:cTn id="22" dur="166" decel="50000">
                                          <p:stCondLst>
                                            <p:cond delay="1668"/>
                                          </p:stCondLst>
                                        </p:cTn>
                                        <p:tgtEl>
                                          <p:spTgt spid="15"/>
                                        </p:tgtEl>
                                      </p:cBhvr>
                                      <p:to x="100000" y="100000"/>
                                    </p:animScale>
                                    <p:animScale>
                                      <p:cBhvr>
                                        <p:cTn id="23" dur="26">
                                          <p:stCondLst>
                                            <p:cond delay="1808"/>
                                          </p:stCondLst>
                                        </p:cTn>
                                        <p:tgtEl>
                                          <p:spTgt spid="15"/>
                                        </p:tgtEl>
                                      </p:cBhvr>
                                      <p:to x="100000" y="95000"/>
                                    </p:animScale>
                                    <p:animScale>
                                      <p:cBhvr>
                                        <p:cTn id="24" dur="166" decel="50000">
                                          <p:stCondLst>
                                            <p:cond delay="1834"/>
                                          </p:stCondLst>
                                        </p:cTn>
                                        <p:tgtEl>
                                          <p:spTgt spid="15"/>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575593" y="109796"/>
            <a:ext cx="10671048" cy="822960"/>
          </a:xfrm>
        </p:spPr>
        <p:txBody>
          <a:bodyPr/>
          <a:lstStyle/>
          <a:p>
            <a:r>
              <a:rPr lang="en-US" dirty="0" smtClean="0"/>
              <a:t>Prerequisites for Backup </a:t>
            </a:r>
            <a:r>
              <a:rPr lang="en-US" dirty="0" err="1" smtClean="0"/>
              <a:t>Exadata</a:t>
            </a:r>
            <a:r>
              <a:rPr lang="en-US" dirty="0" smtClean="0"/>
              <a:t> Cloud at Customer : </a:t>
            </a:r>
            <a:r>
              <a:rPr lang="en-US" dirty="0" smtClean="0">
                <a:solidFill>
                  <a:schemeClr val="accent1">
                    <a:lumMod val="75000"/>
                  </a:schemeClr>
                </a:solidFill>
              </a:rPr>
              <a:t>Object Storage</a:t>
            </a:r>
            <a:endParaRPr lang="en-US" dirty="0">
              <a:solidFill>
                <a:schemeClr val="accent1">
                  <a:lumMod val="75000"/>
                </a:schemeClr>
              </a:solidFill>
            </a:endParaRP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sp>
        <p:nvSpPr>
          <p:cNvPr id="13" name="Rectangle 12"/>
          <p:cNvSpPr/>
          <p:nvPr/>
        </p:nvSpPr>
        <p:spPr>
          <a:xfrm>
            <a:off x="3747371" y="1899947"/>
            <a:ext cx="7182745" cy="3877985"/>
          </a:xfrm>
          <a:prstGeom prst="rect">
            <a:avLst/>
          </a:prstGeom>
        </p:spPr>
        <p:txBody>
          <a:bodyPr wrap="square">
            <a:spAutoFit/>
          </a:bodyPr>
          <a:lstStyle/>
          <a:p>
            <a:pPr marL="165100" indent="-165100">
              <a:spcBef>
                <a:spcPts val="400"/>
              </a:spcBef>
              <a:buClr>
                <a:schemeClr val="accent1"/>
              </a:buClr>
              <a:buFont typeface="Arial" panose="020B0604020202020204" pitchFamily="34" charset="0"/>
              <a:buChar char="•"/>
            </a:pPr>
            <a:r>
              <a:rPr lang="en-US" dirty="0" smtClean="0"/>
              <a:t>You must be granted security access in the </a:t>
            </a:r>
            <a:r>
              <a:rPr lang="en-US" b="1" i="1" dirty="0" smtClean="0"/>
              <a:t>AIM Policy</a:t>
            </a:r>
          </a:p>
          <a:p>
            <a:pPr>
              <a:spcBef>
                <a:spcPts val="400"/>
              </a:spcBef>
              <a:buClr>
                <a:schemeClr val="accent1"/>
              </a:buClr>
            </a:pPr>
            <a:endParaRPr lang="en-US" dirty="0" smtClean="0"/>
          </a:p>
          <a:p>
            <a:pPr>
              <a:spcBef>
                <a:spcPts val="400"/>
              </a:spcBef>
              <a:buClr>
                <a:schemeClr val="accent1"/>
              </a:buClr>
            </a:pPr>
            <a:endParaRPr lang="en-US" dirty="0" smtClean="0"/>
          </a:p>
          <a:p>
            <a:pPr marL="165100" indent="-165100">
              <a:spcBef>
                <a:spcPts val="400"/>
              </a:spcBef>
              <a:buClr>
                <a:schemeClr val="accent1"/>
              </a:buClr>
              <a:buFont typeface="Arial" panose="020B0604020202020204" pitchFamily="34" charset="0"/>
              <a:buChar char="•"/>
            </a:pPr>
            <a:r>
              <a:rPr lang="en-US" dirty="0" smtClean="0"/>
              <a:t>Must have connectivity for the </a:t>
            </a:r>
            <a:r>
              <a:rPr lang="en-US" dirty="0" err="1" smtClean="0"/>
              <a:t>Exadata</a:t>
            </a:r>
            <a:r>
              <a:rPr lang="en-US" dirty="0" smtClean="0"/>
              <a:t> Cloud to the </a:t>
            </a:r>
            <a:r>
              <a:rPr lang="en-US" b="1" i="1" dirty="0" smtClean="0"/>
              <a:t>Object Storage Service</a:t>
            </a:r>
          </a:p>
          <a:p>
            <a:pPr marL="165100" indent="-165100">
              <a:spcBef>
                <a:spcPts val="400"/>
              </a:spcBef>
              <a:buClr>
                <a:schemeClr val="accent1"/>
              </a:buClr>
              <a:buFont typeface="Arial" panose="020B0604020202020204" pitchFamily="34" charset="0"/>
              <a:buChar char="•"/>
            </a:pPr>
            <a:endParaRPr lang="en-US" dirty="0" smtClean="0"/>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dirty="0" smtClean="0"/>
              <a:t>Oracle recommends using a </a:t>
            </a:r>
            <a:r>
              <a:rPr lang="en-US" b="1" i="1" dirty="0" smtClean="0"/>
              <a:t>Service Gateway</a:t>
            </a:r>
            <a:r>
              <a:rPr lang="en-US" dirty="0" smtClean="0"/>
              <a:t> with The VCN to enable this Access</a:t>
            </a:r>
          </a:p>
          <a:p>
            <a:pPr marL="165100" indent="-165100">
              <a:spcBef>
                <a:spcPts val="400"/>
              </a:spcBef>
              <a:buClr>
                <a:schemeClr val="accent1"/>
              </a:buClr>
              <a:buFont typeface="Arial" panose="020B0604020202020204" pitchFamily="34" charset="0"/>
              <a:buChar char="•"/>
            </a:pPr>
            <a:endParaRPr lang="en-US" dirty="0" smtClean="0"/>
          </a:p>
          <a:p>
            <a:pPr marL="165100" indent="-165100">
              <a:spcBef>
                <a:spcPts val="400"/>
              </a:spcBef>
              <a:buClr>
                <a:schemeClr val="accent1"/>
              </a:buClr>
              <a:buFont typeface="Arial" panose="020B0604020202020204" pitchFamily="34" charset="0"/>
              <a:buChar char="•"/>
            </a:pPr>
            <a:endParaRPr lang="en-US" dirty="0" smtClean="0"/>
          </a:p>
          <a:p>
            <a:pPr>
              <a:spcBef>
                <a:spcPts val="400"/>
              </a:spcBef>
              <a:buClr>
                <a:schemeClr val="accent1"/>
              </a:buClr>
            </a:pPr>
            <a:endParaRPr lang="en-US" dirty="0"/>
          </a:p>
        </p:txBody>
      </p:sp>
      <p:pic>
        <p:nvPicPr>
          <p:cNvPr id="7" name="Picture 6">
            <a:extLst>
              <a:ext uri="{FF2B5EF4-FFF2-40B4-BE49-F238E27FC236}">
                <a16:creationId xmlns:a16="http://schemas.microsoft.com/office/drawing/2014/main" id="{9DF44124-E10E-1947-A73E-28D57A9D8D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8646" y="3809481"/>
            <a:ext cx="508566" cy="508566"/>
          </a:xfrm>
          <a:prstGeom prst="rect">
            <a:avLst/>
          </a:prstGeom>
        </p:spPr>
      </p:pic>
      <p:pic>
        <p:nvPicPr>
          <p:cNvPr id="8" name="Picture 7">
            <a:extLst>
              <a:ext uri="{FF2B5EF4-FFF2-40B4-BE49-F238E27FC236}">
                <a16:creationId xmlns:a16="http://schemas.microsoft.com/office/drawing/2014/main" id="{E46FEC91-25E2-4346-9D96-C83B8D61A7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56798" y="3816692"/>
            <a:ext cx="521308" cy="521308"/>
          </a:xfrm>
          <a:prstGeom prst="rect">
            <a:avLst/>
          </a:prstGeom>
        </p:spPr>
      </p:pic>
      <p:pic>
        <p:nvPicPr>
          <p:cNvPr id="9" name="Picture 8">
            <a:extLst>
              <a:ext uri="{FF2B5EF4-FFF2-40B4-BE49-F238E27FC236}">
                <a16:creationId xmlns:a16="http://schemas.microsoft.com/office/drawing/2014/main" id="{6D089FF1-9686-7440-ACC3-3ACD39A90D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59123" y="3838940"/>
            <a:ext cx="502065" cy="502065"/>
          </a:xfrm>
          <a:prstGeom prst="rect">
            <a:avLst/>
          </a:prstGeom>
        </p:spPr>
      </p:pic>
      <p:sp>
        <p:nvSpPr>
          <p:cNvPr id="10" name="Rectangle 9">
            <a:extLst>
              <a:ext uri="{FF2B5EF4-FFF2-40B4-BE49-F238E27FC236}">
                <a16:creationId xmlns:a16="http://schemas.microsoft.com/office/drawing/2014/main" id="{26B5E41A-0F46-2D4F-A77B-00E1C5696BBF}"/>
              </a:ext>
            </a:extLst>
          </p:cNvPr>
          <p:cNvSpPr/>
          <p:nvPr/>
        </p:nvSpPr>
        <p:spPr bwMode="gray">
          <a:xfrm>
            <a:off x="234077" y="3803565"/>
            <a:ext cx="1427112" cy="534435"/>
          </a:xfrm>
          <a:prstGeom prst="rect">
            <a:avLst/>
          </a:prstGeom>
          <a:noFill/>
          <a:ln w="28575">
            <a:solidFill>
              <a:schemeClr val="tx2">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latin typeface="Oracle Sans" charset="0"/>
              <a:ea typeface="Oracle Sans" charset="0"/>
              <a:cs typeface="Oracle Sans" charset="0"/>
            </a:endParaRPr>
          </a:p>
        </p:txBody>
      </p:sp>
      <p:pic>
        <p:nvPicPr>
          <p:cNvPr id="11" name="Picture 10">
            <a:extLst>
              <a:ext uri="{FF2B5EF4-FFF2-40B4-BE49-F238E27FC236}">
                <a16:creationId xmlns:a16="http://schemas.microsoft.com/office/drawing/2014/main" id="{17873C6A-13B9-3B41-8CA7-91D095DF42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6520" y="4389378"/>
            <a:ext cx="610712" cy="610712"/>
          </a:xfrm>
          <a:prstGeom prst="rect">
            <a:avLst/>
          </a:prstGeom>
        </p:spPr>
      </p:pic>
      <p:sp>
        <p:nvSpPr>
          <p:cNvPr id="12" name="TextBox 11">
            <a:extLst>
              <a:ext uri="{FF2B5EF4-FFF2-40B4-BE49-F238E27FC236}">
                <a16:creationId xmlns:a16="http://schemas.microsoft.com/office/drawing/2014/main" id="{29A1A56C-9A8B-B44A-AE62-C0ED7981CF07}"/>
              </a:ext>
            </a:extLst>
          </p:cNvPr>
          <p:cNvSpPr txBox="1"/>
          <p:nvPr/>
        </p:nvSpPr>
        <p:spPr>
          <a:xfrm>
            <a:off x="220979" y="4433804"/>
            <a:ext cx="938144" cy="387798"/>
          </a:xfrm>
          <a:prstGeom prst="rect">
            <a:avLst/>
          </a:prstGeom>
          <a:noFill/>
        </p:spPr>
        <p:txBody>
          <a:bodyPr wrap="square" lIns="0" tIns="0" rIns="0" bIns="0" rtlCol="0">
            <a:spAutoFit/>
          </a:bodyPr>
          <a:lstStyle/>
          <a:p>
            <a:pPr>
              <a:lnSpc>
                <a:spcPct val="90000"/>
              </a:lnSpc>
            </a:pPr>
            <a:r>
              <a:rPr lang="en-US" sz="1400" dirty="0">
                <a:solidFill>
                  <a:schemeClr val="accent4">
                    <a:lumMod val="75000"/>
                  </a:schemeClr>
                </a:solidFill>
                <a:latin typeface="Oracle Sans" charset="0"/>
                <a:ea typeface="Oracle Sans" charset="0"/>
                <a:cs typeface="Oracle Sans" charset="0"/>
              </a:rPr>
              <a:t>Encrypted Databases</a:t>
            </a:r>
          </a:p>
        </p:txBody>
      </p:sp>
      <p:cxnSp>
        <p:nvCxnSpPr>
          <p:cNvPr id="14" name="Straight Arrow Connector 13">
            <a:extLst>
              <a:ext uri="{FF2B5EF4-FFF2-40B4-BE49-F238E27FC236}">
                <a16:creationId xmlns:a16="http://schemas.microsoft.com/office/drawing/2014/main" id="{7463F3BD-23A9-6C46-9AB8-61E6307DF6B0}"/>
              </a:ext>
            </a:extLst>
          </p:cNvPr>
          <p:cNvCxnSpPr>
            <a:cxnSpLocks/>
          </p:cNvCxnSpPr>
          <p:nvPr/>
        </p:nvCxnSpPr>
        <p:spPr>
          <a:xfrm>
            <a:off x="1757232" y="4146154"/>
            <a:ext cx="698417" cy="0"/>
          </a:xfrm>
          <a:prstGeom prst="straightConnector1">
            <a:avLst/>
          </a:prstGeom>
          <a:ln w="38100">
            <a:solidFill>
              <a:schemeClr val="tx2">
                <a:lumMod val="75000"/>
                <a:lumOff val="2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pic>
        <p:nvPicPr>
          <p:cNvPr id="15" name="Picture 14" descr="Icon&#10;&#10;Description automatically generated">
            <a:extLst>
              <a:ext uri="{FF2B5EF4-FFF2-40B4-BE49-F238E27FC236}">
                <a16:creationId xmlns:a16="http://schemas.microsoft.com/office/drawing/2014/main" id="{E842B76D-653E-CE46-8D53-FD806DEEFD33}"/>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315459" y="3479767"/>
            <a:ext cx="1011829" cy="1011829"/>
          </a:xfrm>
          <a:prstGeom prst="rect">
            <a:avLst/>
          </a:prstGeom>
        </p:spPr>
      </p:pic>
      <p:pic>
        <p:nvPicPr>
          <p:cNvPr id="16" name="Graphic 19">
            <a:extLst>
              <a:ext uri="{FF2B5EF4-FFF2-40B4-BE49-F238E27FC236}">
                <a16:creationId xmlns:a16="http://schemas.microsoft.com/office/drawing/2014/main" id="{9DE5499B-17B9-0F87-F3EE-47A9AB3D8916}"/>
              </a:ext>
            </a:extLst>
          </p:cNvPr>
          <p:cNvPicPr>
            <a:picLocks noChangeAspect="1"/>
          </p:cNvPicPr>
          <p:nvPr/>
        </p:nvPicPr>
        <p:blipFill rotWithShape="1">
          <a:blip r:embed="rId8">
            <a:extLst>
              <a:ext uri="{28A0092B-C50C-407E-A947-70E740481C1C}">
                <a14:useLocalDpi xmlns:a14="http://schemas.microsoft.com/office/drawing/2010/main"/>
              </a:ext>
              <a:ext uri="{96DAC541-7B7A-43D3-8B79-37D633B846F1}">
                <asvg:svgBlip xmlns="" xmlns:asvg="http://schemas.microsoft.com/office/drawing/2016/SVG/main" r:embed="rId11"/>
              </a:ext>
            </a:extLst>
          </a:blip>
          <a:srcRect l="22243" t="12172" r="22890" b="9930"/>
          <a:stretch/>
        </p:blipFill>
        <p:spPr>
          <a:xfrm>
            <a:off x="238021" y="1874987"/>
            <a:ext cx="1371025" cy="1815683"/>
          </a:xfrm>
          <a:prstGeom prst="rect">
            <a:avLst/>
          </a:prstGeom>
        </p:spPr>
      </p:pic>
      <p:sp>
        <p:nvSpPr>
          <p:cNvPr id="17" name="TextBox 16">
            <a:extLst>
              <a:ext uri="{FF2B5EF4-FFF2-40B4-BE49-F238E27FC236}">
                <a16:creationId xmlns:a16="http://schemas.microsoft.com/office/drawing/2014/main" id="{3F32E1C8-AA6A-B64F-A936-D839F42A6093}"/>
              </a:ext>
            </a:extLst>
          </p:cNvPr>
          <p:cNvSpPr txBox="1"/>
          <p:nvPr/>
        </p:nvSpPr>
        <p:spPr>
          <a:xfrm>
            <a:off x="1755835" y="4549090"/>
            <a:ext cx="2074035" cy="387798"/>
          </a:xfrm>
          <a:prstGeom prst="rect">
            <a:avLst/>
          </a:prstGeom>
          <a:noFill/>
        </p:spPr>
        <p:txBody>
          <a:bodyPr wrap="square" lIns="0" tIns="0" rIns="0" bIns="0" rtlCol="0">
            <a:spAutoFit/>
          </a:bodyPr>
          <a:lstStyle/>
          <a:p>
            <a:pPr algn="ctr">
              <a:lnSpc>
                <a:spcPct val="90000"/>
              </a:lnSpc>
            </a:pPr>
            <a:r>
              <a:rPr lang="en-US" sz="1400" b="1" dirty="0">
                <a:latin typeface="Oracle Sans" charset="0"/>
                <a:ea typeface="Oracle Sans" charset="0"/>
                <a:cs typeface="Oracle Sans" charset="0"/>
              </a:rPr>
              <a:t>OCI </a:t>
            </a:r>
          </a:p>
          <a:p>
            <a:pPr algn="ctr">
              <a:lnSpc>
                <a:spcPct val="90000"/>
              </a:lnSpc>
            </a:pPr>
            <a:r>
              <a:rPr lang="en-US" sz="1400" b="1" dirty="0">
                <a:latin typeface="Oracle Sans" charset="0"/>
                <a:ea typeface="Oracle Sans" charset="0"/>
                <a:cs typeface="Oracle Sans" charset="0"/>
              </a:rPr>
              <a:t>Object Storage</a:t>
            </a:r>
          </a:p>
        </p:txBody>
      </p:sp>
    </p:spTree>
    <p:extLst>
      <p:ext uri="{BB962C8B-B14F-4D97-AF65-F5344CB8AC3E}">
        <p14:creationId xmlns:p14="http://schemas.microsoft.com/office/powerpoint/2010/main" val="2588851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down)">
                                      <p:cBhvr>
                                        <p:cTn id="11" dur="580">
                                          <p:stCondLst>
                                            <p:cond delay="0"/>
                                          </p:stCondLst>
                                        </p:cTn>
                                        <p:tgtEl>
                                          <p:spTgt spid="15"/>
                                        </p:tgtEl>
                                      </p:cBhvr>
                                    </p:animEffect>
                                    <p:anim calcmode="lin" valueType="num">
                                      <p:cBhvr>
                                        <p:cTn id="12"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7" dur="26">
                                          <p:stCondLst>
                                            <p:cond delay="650"/>
                                          </p:stCondLst>
                                        </p:cTn>
                                        <p:tgtEl>
                                          <p:spTgt spid="15"/>
                                        </p:tgtEl>
                                      </p:cBhvr>
                                      <p:to x="100000" y="60000"/>
                                    </p:animScale>
                                    <p:animScale>
                                      <p:cBhvr>
                                        <p:cTn id="18" dur="166" decel="50000">
                                          <p:stCondLst>
                                            <p:cond delay="676"/>
                                          </p:stCondLst>
                                        </p:cTn>
                                        <p:tgtEl>
                                          <p:spTgt spid="15"/>
                                        </p:tgtEl>
                                      </p:cBhvr>
                                      <p:to x="100000" y="100000"/>
                                    </p:animScale>
                                    <p:animScale>
                                      <p:cBhvr>
                                        <p:cTn id="19" dur="26">
                                          <p:stCondLst>
                                            <p:cond delay="1312"/>
                                          </p:stCondLst>
                                        </p:cTn>
                                        <p:tgtEl>
                                          <p:spTgt spid="15"/>
                                        </p:tgtEl>
                                      </p:cBhvr>
                                      <p:to x="100000" y="80000"/>
                                    </p:animScale>
                                    <p:animScale>
                                      <p:cBhvr>
                                        <p:cTn id="20" dur="166" decel="50000">
                                          <p:stCondLst>
                                            <p:cond delay="1338"/>
                                          </p:stCondLst>
                                        </p:cTn>
                                        <p:tgtEl>
                                          <p:spTgt spid="15"/>
                                        </p:tgtEl>
                                      </p:cBhvr>
                                      <p:to x="100000" y="100000"/>
                                    </p:animScale>
                                    <p:animScale>
                                      <p:cBhvr>
                                        <p:cTn id="21" dur="26">
                                          <p:stCondLst>
                                            <p:cond delay="1642"/>
                                          </p:stCondLst>
                                        </p:cTn>
                                        <p:tgtEl>
                                          <p:spTgt spid="15"/>
                                        </p:tgtEl>
                                      </p:cBhvr>
                                      <p:to x="100000" y="90000"/>
                                    </p:animScale>
                                    <p:animScale>
                                      <p:cBhvr>
                                        <p:cTn id="22" dur="166" decel="50000">
                                          <p:stCondLst>
                                            <p:cond delay="1668"/>
                                          </p:stCondLst>
                                        </p:cTn>
                                        <p:tgtEl>
                                          <p:spTgt spid="15"/>
                                        </p:tgtEl>
                                      </p:cBhvr>
                                      <p:to x="100000" y="100000"/>
                                    </p:animScale>
                                    <p:animScale>
                                      <p:cBhvr>
                                        <p:cTn id="23" dur="26">
                                          <p:stCondLst>
                                            <p:cond delay="1808"/>
                                          </p:stCondLst>
                                        </p:cTn>
                                        <p:tgtEl>
                                          <p:spTgt spid="15"/>
                                        </p:tgtEl>
                                      </p:cBhvr>
                                      <p:to x="100000" y="95000"/>
                                    </p:animScale>
                                    <p:animScale>
                                      <p:cBhvr>
                                        <p:cTn id="24" dur="166" decel="50000">
                                          <p:stCondLst>
                                            <p:cond delay="1834"/>
                                          </p:stCondLst>
                                        </p:cTn>
                                        <p:tgtEl>
                                          <p:spTgt spid="15"/>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575593" y="109796"/>
            <a:ext cx="10671048" cy="822960"/>
          </a:xfrm>
        </p:spPr>
        <p:txBody>
          <a:bodyPr/>
          <a:lstStyle/>
          <a:p>
            <a:r>
              <a:rPr lang="en-US" dirty="0" smtClean="0"/>
              <a:t>Prerequisites for Backup </a:t>
            </a:r>
            <a:r>
              <a:rPr lang="en-US" dirty="0" err="1" smtClean="0"/>
              <a:t>Exadata</a:t>
            </a:r>
            <a:r>
              <a:rPr lang="en-US" dirty="0" smtClean="0"/>
              <a:t> Cloud at Customer : </a:t>
            </a:r>
            <a:r>
              <a:rPr lang="en-US" dirty="0" smtClean="0">
                <a:solidFill>
                  <a:schemeClr val="accent1">
                    <a:lumMod val="75000"/>
                  </a:schemeClr>
                </a:solidFill>
              </a:rPr>
              <a:t>Local Storage</a:t>
            </a:r>
            <a:endParaRPr lang="en-US" dirty="0">
              <a:solidFill>
                <a:schemeClr val="accent1">
                  <a:lumMod val="75000"/>
                </a:schemeClr>
              </a:solidFill>
            </a:endParaRP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sp>
        <p:nvSpPr>
          <p:cNvPr id="13" name="Rectangle 12"/>
          <p:cNvSpPr/>
          <p:nvPr/>
        </p:nvSpPr>
        <p:spPr>
          <a:xfrm>
            <a:off x="4196465" y="1671931"/>
            <a:ext cx="8002076" cy="4503797"/>
          </a:xfrm>
          <a:prstGeom prst="rect">
            <a:avLst/>
          </a:prstGeom>
        </p:spPr>
        <p:txBody>
          <a:bodyPr wrap="square">
            <a:spAutoFit/>
          </a:bodyPr>
          <a:lstStyle/>
          <a:p>
            <a:pPr marL="165100" indent="-165100">
              <a:spcBef>
                <a:spcPts val="400"/>
              </a:spcBef>
              <a:buClr>
                <a:schemeClr val="accent1"/>
              </a:buClr>
              <a:buFont typeface="Arial" panose="020B0604020202020204" pitchFamily="34" charset="0"/>
              <a:buChar char="•"/>
            </a:pPr>
            <a:r>
              <a:rPr lang="en-US" dirty="0" smtClean="0"/>
              <a:t>You can configure your database to store </a:t>
            </a:r>
            <a:r>
              <a:rPr lang="en-US" dirty="0" err="1" smtClean="0"/>
              <a:t>Rman</a:t>
            </a:r>
            <a:r>
              <a:rPr lang="en-US" dirty="0" smtClean="0"/>
              <a:t> backups on database FRA area ASM (+RECO Disk Group)</a:t>
            </a:r>
          </a:p>
          <a:p>
            <a:pPr>
              <a:spcBef>
                <a:spcPts val="400"/>
              </a:spcBef>
              <a:buClr>
                <a:schemeClr val="accent1"/>
              </a:buClr>
            </a:pPr>
            <a:endParaRPr lang="en-US" dirty="0" smtClean="0"/>
          </a:p>
          <a:p>
            <a:pPr>
              <a:spcBef>
                <a:spcPts val="400"/>
              </a:spcBef>
              <a:buClr>
                <a:schemeClr val="accent1"/>
              </a:buClr>
            </a:pPr>
            <a:endParaRPr lang="en-US" dirty="0" smtClean="0"/>
          </a:p>
          <a:p>
            <a:pPr marL="165100" indent="-165100">
              <a:spcBef>
                <a:spcPts val="400"/>
              </a:spcBef>
              <a:buClr>
                <a:schemeClr val="accent1"/>
              </a:buClr>
              <a:buFont typeface="Arial" panose="020B0604020202020204" pitchFamily="34" charset="0"/>
              <a:buChar char="•"/>
            </a:pPr>
            <a:r>
              <a:rPr lang="en-US" dirty="0" smtClean="0"/>
              <a:t>All </a:t>
            </a:r>
            <a:r>
              <a:rPr lang="en-US" dirty="0" err="1" smtClean="0"/>
              <a:t>Exadata</a:t>
            </a:r>
            <a:r>
              <a:rPr lang="en-US" dirty="0" smtClean="0"/>
              <a:t> Cloud at Customers uses ASM Triple mirror redundancy policy</a:t>
            </a:r>
          </a:p>
          <a:p>
            <a:pPr marL="165100" indent="-165100">
              <a:spcBef>
                <a:spcPts val="400"/>
              </a:spcBef>
              <a:buClr>
                <a:schemeClr val="accent1"/>
              </a:buClr>
              <a:buFont typeface="Arial" panose="020B0604020202020204" pitchFamily="34" charset="0"/>
              <a:buChar char="•"/>
            </a:pPr>
            <a:endParaRPr lang="en-US" dirty="0" smtClean="0"/>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dirty="0" smtClean="0"/>
              <a:t>If you chose local backup destinations, you must disable automatic backups on OCI console</a:t>
            </a:r>
          </a:p>
          <a:p>
            <a:pPr marL="165100" indent="-165100">
              <a:spcBef>
                <a:spcPts val="400"/>
              </a:spcBef>
              <a:buClr>
                <a:schemeClr val="accent1"/>
              </a:buClr>
              <a:buFont typeface="Arial" panose="020B0604020202020204" pitchFamily="34" charset="0"/>
              <a:buChar char="•"/>
            </a:pPr>
            <a:endParaRPr lang="en-US" dirty="0" smtClean="0"/>
          </a:p>
          <a:p>
            <a:pPr>
              <a:spcBef>
                <a:spcPts val="400"/>
              </a:spcBef>
              <a:buClr>
                <a:schemeClr val="accent1"/>
              </a:buClr>
            </a:pPr>
            <a:endParaRPr lang="en-US" dirty="0"/>
          </a:p>
          <a:p>
            <a:pPr marL="165100" indent="-165100">
              <a:spcBef>
                <a:spcPts val="400"/>
              </a:spcBef>
              <a:buClr>
                <a:schemeClr val="accent1"/>
              </a:buClr>
              <a:buFont typeface="Arial" panose="020B0604020202020204" pitchFamily="34" charset="0"/>
              <a:buChar char="•"/>
            </a:pPr>
            <a:r>
              <a:rPr lang="en-US" dirty="0" smtClean="0"/>
              <a:t>You must use </a:t>
            </a:r>
            <a:r>
              <a:rPr lang="en-US" b="1" i="1" dirty="0" err="1" smtClean="0"/>
              <a:t>dbaascli</a:t>
            </a:r>
            <a:r>
              <a:rPr lang="en-US" b="1" i="1" dirty="0" smtClean="0"/>
              <a:t> </a:t>
            </a:r>
            <a:r>
              <a:rPr lang="en-US" dirty="0" smtClean="0"/>
              <a:t>tool to configure manual backups on local storage</a:t>
            </a:r>
          </a:p>
          <a:p>
            <a:pPr marL="165100" indent="-165100">
              <a:spcBef>
                <a:spcPts val="400"/>
              </a:spcBef>
              <a:buClr>
                <a:schemeClr val="accent1"/>
              </a:buClr>
              <a:buFont typeface="Arial" panose="020B0604020202020204" pitchFamily="34" charset="0"/>
              <a:buChar char="•"/>
            </a:pPr>
            <a:endParaRPr lang="en-US" sz="1600" dirty="0"/>
          </a:p>
          <a:p>
            <a:pPr>
              <a:spcBef>
                <a:spcPts val="400"/>
              </a:spcBef>
              <a:buClr>
                <a:schemeClr val="accent1"/>
              </a:buClr>
            </a:pPr>
            <a:endParaRPr lang="en-US" dirty="0"/>
          </a:p>
        </p:txBody>
      </p:sp>
      <p:pic>
        <p:nvPicPr>
          <p:cNvPr id="7" name="Picture 6">
            <a:extLst>
              <a:ext uri="{FF2B5EF4-FFF2-40B4-BE49-F238E27FC236}">
                <a16:creationId xmlns:a16="http://schemas.microsoft.com/office/drawing/2014/main" id="{9DF44124-E10E-1947-A73E-28D57A9D8D5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310" y="4010202"/>
            <a:ext cx="508566" cy="508566"/>
          </a:xfrm>
          <a:prstGeom prst="rect">
            <a:avLst/>
          </a:prstGeom>
        </p:spPr>
      </p:pic>
      <p:pic>
        <p:nvPicPr>
          <p:cNvPr id="8" name="Picture 7">
            <a:extLst>
              <a:ext uri="{FF2B5EF4-FFF2-40B4-BE49-F238E27FC236}">
                <a16:creationId xmlns:a16="http://schemas.microsoft.com/office/drawing/2014/main" id="{E46FEC91-25E2-4346-9D96-C83B8D61A77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9462" y="4017413"/>
            <a:ext cx="521308" cy="521308"/>
          </a:xfrm>
          <a:prstGeom prst="rect">
            <a:avLst/>
          </a:prstGeom>
        </p:spPr>
      </p:pic>
      <p:pic>
        <p:nvPicPr>
          <p:cNvPr id="9" name="Picture 8">
            <a:extLst>
              <a:ext uri="{FF2B5EF4-FFF2-40B4-BE49-F238E27FC236}">
                <a16:creationId xmlns:a16="http://schemas.microsoft.com/office/drawing/2014/main" id="{6D089FF1-9686-7440-ACC3-3ACD39A90D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281787" y="4039661"/>
            <a:ext cx="502065" cy="502065"/>
          </a:xfrm>
          <a:prstGeom prst="rect">
            <a:avLst/>
          </a:prstGeom>
        </p:spPr>
      </p:pic>
      <p:sp>
        <p:nvSpPr>
          <p:cNvPr id="10" name="Rectangle 9">
            <a:extLst>
              <a:ext uri="{FF2B5EF4-FFF2-40B4-BE49-F238E27FC236}">
                <a16:creationId xmlns:a16="http://schemas.microsoft.com/office/drawing/2014/main" id="{26B5E41A-0F46-2D4F-A77B-00E1C5696BBF}"/>
              </a:ext>
            </a:extLst>
          </p:cNvPr>
          <p:cNvSpPr/>
          <p:nvPr/>
        </p:nvSpPr>
        <p:spPr bwMode="gray">
          <a:xfrm>
            <a:off x="356741" y="4004286"/>
            <a:ext cx="1427112" cy="534435"/>
          </a:xfrm>
          <a:prstGeom prst="rect">
            <a:avLst/>
          </a:prstGeom>
          <a:noFill/>
          <a:ln w="28575">
            <a:solidFill>
              <a:schemeClr val="tx2">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dirty="0">
              <a:solidFill>
                <a:schemeClr val="bg1"/>
              </a:solidFill>
              <a:latin typeface="Oracle Sans" charset="0"/>
              <a:ea typeface="Oracle Sans" charset="0"/>
              <a:cs typeface="Oracle Sans" charset="0"/>
            </a:endParaRPr>
          </a:p>
        </p:txBody>
      </p:sp>
      <p:pic>
        <p:nvPicPr>
          <p:cNvPr id="11" name="Picture 10">
            <a:extLst>
              <a:ext uri="{FF2B5EF4-FFF2-40B4-BE49-F238E27FC236}">
                <a16:creationId xmlns:a16="http://schemas.microsoft.com/office/drawing/2014/main" id="{17873C6A-13B9-3B41-8CA7-91D095DF421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269184" y="4590099"/>
            <a:ext cx="610712" cy="610712"/>
          </a:xfrm>
          <a:prstGeom prst="rect">
            <a:avLst/>
          </a:prstGeom>
        </p:spPr>
      </p:pic>
      <p:sp>
        <p:nvSpPr>
          <p:cNvPr id="12" name="TextBox 11">
            <a:extLst>
              <a:ext uri="{FF2B5EF4-FFF2-40B4-BE49-F238E27FC236}">
                <a16:creationId xmlns:a16="http://schemas.microsoft.com/office/drawing/2014/main" id="{29A1A56C-9A8B-B44A-AE62-C0ED7981CF07}"/>
              </a:ext>
            </a:extLst>
          </p:cNvPr>
          <p:cNvSpPr txBox="1"/>
          <p:nvPr/>
        </p:nvSpPr>
        <p:spPr>
          <a:xfrm>
            <a:off x="343643" y="4634525"/>
            <a:ext cx="938144" cy="387798"/>
          </a:xfrm>
          <a:prstGeom prst="rect">
            <a:avLst/>
          </a:prstGeom>
          <a:noFill/>
        </p:spPr>
        <p:txBody>
          <a:bodyPr wrap="square" lIns="0" tIns="0" rIns="0" bIns="0" rtlCol="0">
            <a:spAutoFit/>
          </a:bodyPr>
          <a:lstStyle/>
          <a:p>
            <a:pPr>
              <a:lnSpc>
                <a:spcPct val="90000"/>
              </a:lnSpc>
            </a:pPr>
            <a:r>
              <a:rPr lang="en-US" sz="1400" dirty="0">
                <a:solidFill>
                  <a:schemeClr val="accent4">
                    <a:lumMod val="75000"/>
                  </a:schemeClr>
                </a:solidFill>
                <a:latin typeface="Oracle Sans" charset="0"/>
                <a:ea typeface="Oracle Sans" charset="0"/>
                <a:cs typeface="Oracle Sans" charset="0"/>
              </a:rPr>
              <a:t>Encrypted Databases</a:t>
            </a:r>
          </a:p>
        </p:txBody>
      </p:sp>
      <p:cxnSp>
        <p:nvCxnSpPr>
          <p:cNvPr id="14" name="Straight Arrow Connector 13">
            <a:extLst>
              <a:ext uri="{FF2B5EF4-FFF2-40B4-BE49-F238E27FC236}">
                <a16:creationId xmlns:a16="http://schemas.microsoft.com/office/drawing/2014/main" id="{7463F3BD-23A9-6C46-9AB8-61E6307DF6B0}"/>
              </a:ext>
            </a:extLst>
          </p:cNvPr>
          <p:cNvCxnSpPr>
            <a:cxnSpLocks/>
          </p:cNvCxnSpPr>
          <p:nvPr/>
        </p:nvCxnSpPr>
        <p:spPr>
          <a:xfrm>
            <a:off x="1805536" y="4290693"/>
            <a:ext cx="536220" cy="0"/>
          </a:xfrm>
          <a:prstGeom prst="straightConnector1">
            <a:avLst/>
          </a:prstGeom>
          <a:ln w="38100">
            <a:solidFill>
              <a:schemeClr val="tx2">
                <a:lumMod val="75000"/>
                <a:lumOff val="25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pic>
        <p:nvPicPr>
          <p:cNvPr id="16" name="Graphic 19">
            <a:extLst>
              <a:ext uri="{FF2B5EF4-FFF2-40B4-BE49-F238E27FC236}">
                <a16:creationId xmlns:a16="http://schemas.microsoft.com/office/drawing/2014/main" id="{9DE5499B-17B9-0F87-F3EE-47A9AB3D8916}"/>
              </a:ext>
            </a:extLst>
          </p:cNvPr>
          <p:cNvPicPr>
            <a:picLocks noChangeAspect="1"/>
          </p:cNvPicPr>
          <p:nvPr/>
        </p:nvPicPr>
        <p:blipFill rotWithShape="1">
          <a:blip r:embed="rId7">
            <a:extLst>
              <a:ext uri="{28A0092B-C50C-407E-A947-70E740481C1C}">
                <a14:useLocalDpi xmlns:a14="http://schemas.microsoft.com/office/drawing/2010/main"/>
              </a:ext>
              <a:ext uri="{96DAC541-7B7A-43D3-8B79-37D633B846F1}">
                <asvg:svgBlip xmlns="" xmlns:asvg="http://schemas.microsoft.com/office/drawing/2016/SVG/main" r:embed="rId11"/>
              </a:ext>
            </a:extLst>
          </a:blip>
          <a:srcRect l="22243" t="12172" r="22890" b="9930"/>
          <a:stretch/>
        </p:blipFill>
        <p:spPr>
          <a:xfrm>
            <a:off x="343643" y="2074275"/>
            <a:ext cx="1371025" cy="1815683"/>
          </a:xfrm>
          <a:prstGeom prst="rect">
            <a:avLst/>
          </a:prstGeom>
        </p:spPr>
      </p:pic>
      <p:sp>
        <p:nvSpPr>
          <p:cNvPr id="17" name="TextBox 16">
            <a:extLst>
              <a:ext uri="{FF2B5EF4-FFF2-40B4-BE49-F238E27FC236}">
                <a16:creationId xmlns:a16="http://schemas.microsoft.com/office/drawing/2014/main" id="{3F32E1C8-AA6A-B64F-A936-D839F42A6093}"/>
              </a:ext>
            </a:extLst>
          </p:cNvPr>
          <p:cNvSpPr txBox="1"/>
          <p:nvPr/>
        </p:nvSpPr>
        <p:spPr>
          <a:xfrm>
            <a:off x="2001163" y="4556593"/>
            <a:ext cx="2074035" cy="387798"/>
          </a:xfrm>
          <a:prstGeom prst="rect">
            <a:avLst/>
          </a:prstGeom>
          <a:noFill/>
        </p:spPr>
        <p:txBody>
          <a:bodyPr wrap="square" lIns="0" tIns="0" rIns="0" bIns="0" rtlCol="0">
            <a:spAutoFit/>
          </a:bodyPr>
          <a:lstStyle/>
          <a:p>
            <a:pPr algn="ctr">
              <a:lnSpc>
                <a:spcPct val="90000"/>
              </a:lnSpc>
            </a:pPr>
            <a:r>
              <a:rPr lang="en-US" sz="1400" b="1" dirty="0" smtClean="0">
                <a:latin typeface="Oracle Sans" charset="0"/>
                <a:ea typeface="Oracle Sans" charset="0"/>
                <a:cs typeface="Oracle Sans" charset="0"/>
              </a:rPr>
              <a:t>FRA </a:t>
            </a:r>
            <a:endParaRPr lang="en-US" sz="1400" b="1" dirty="0">
              <a:latin typeface="Oracle Sans" charset="0"/>
              <a:ea typeface="Oracle Sans" charset="0"/>
              <a:cs typeface="Oracle Sans" charset="0"/>
            </a:endParaRPr>
          </a:p>
          <a:p>
            <a:pPr algn="ctr">
              <a:lnSpc>
                <a:spcPct val="90000"/>
              </a:lnSpc>
            </a:pPr>
            <a:r>
              <a:rPr lang="en-US" sz="1400" b="1" dirty="0" smtClean="0">
                <a:latin typeface="Oracle Sans" charset="0"/>
                <a:ea typeface="Oracle Sans" charset="0"/>
                <a:cs typeface="Oracle Sans" charset="0"/>
              </a:rPr>
              <a:t> Local Storage</a:t>
            </a:r>
            <a:endParaRPr lang="en-US" sz="1400" b="1" dirty="0">
              <a:latin typeface="Oracle Sans" charset="0"/>
              <a:ea typeface="Oracle Sans" charset="0"/>
              <a:cs typeface="Oracle Sans" charset="0"/>
            </a:endParaRPr>
          </a:p>
        </p:txBody>
      </p:sp>
      <p:pic>
        <p:nvPicPr>
          <p:cNvPr id="18" name="Picture 17">
            <a:extLst>
              <a:ext uri="{FF2B5EF4-FFF2-40B4-BE49-F238E27FC236}">
                <a16:creationId xmlns:a16="http://schemas.microsoft.com/office/drawing/2014/main" id="{2EA8519A-209F-684A-8028-98405B78E2A2}"/>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2387288" y="4130355"/>
            <a:ext cx="1251273" cy="320676"/>
          </a:xfrm>
          <a:prstGeom prst="rect">
            <a:avLst/>
          </a:prstGeom>
        </p:spPr>
      </p:pic>
    </p:spTree>
    <p:extLst>
      <p:ext uri="{BB962C8B-B14F-4D97-AF65-F5344CB8AC3E}">
        <p14:creationId xmlns:p14="http://schemas.microsoft.com/office/powerpoint/2010/main" val="66534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down)">
                                      <p:cBhvr>
                                        <p:cTn id="11" dur="580">
                                          <p:stCondLst>
                                            <p:cond delay="0"/>
                                          </p:stCondLst>
                                        </p:cTn>
                                        <p:tgtEl>
                                          <p:spTgt spid="18"/>
                                        </p:tgtEl>
                                      </p:cBhvr>
                                    </p:animEffect>
                                    <p:anim calcmode="lin" valueType="num">
                                      <p:cBhvr>
                                        <p:cTn id="12"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17" dur="26">
                                          <p:stCondLst>
                                            <p:cond delay="650"/>
                                          </p:stCondLst>
                                        </p:cTn>
                                        <p:tgtEl>
                                          <p:spTgt spid="18"/>
                                        </p:tgtEl>
                                      </p:cBhvr>
                                      <p:to x="100000" y="60000"/>
                                    </p:animScale>
                                    <p:animScale>
                                      <p:cBhvr>
                                        <p:cTn id="18" dur="166" decel="50000">
                                          <p:stCondLst>
                                            <p:cond delay="676"/>
                                          </p:stCondLst>
                                        </p:cTn>
                                        <p:tgtEl>
                                          <p:spTgt spid="18"/>
                                        </p:tgtEl>
                                      </p:cBhvr>
                                      <p:to x="100000" y="100000"/>
                                    </p:animScale>
                                    <p:animScale>
                                      <p:cBhvr>
                                        <p:cTn id="19" dur="26">
                                          <p:stCondLst>
                                            <p:cond delay="1312"/>
                                          </p:stCondLst>
                                        </p:cTn>
                                        <p:tgtEl>
                                          <p:spTgt spid="18"/>
                                        </p:tgtEl>
                                      </p:cBhvr>
                                      <p:to x="100000" y="80000"/>
                                    </p:animScale>
                                    <p:animScale>
                                      <p:cBhvr>
                                        <p:cTn id="20" dur="166" decel="50000">
                                          <p:stCondLst>
                                            <p:cond delay="1338"/>
                                          </p:stCondLst>
                                        </p:cTn>
                                        <p:tgtEl>
                                          <p:spTgt spid="18"/>
                                        </p:tgtEl>
                                      </p:cBhvr>
                                      <p:to x="100000" y="100000"/>
                                    </p:animScale>
                                    <p:animScale>
                                      <p:cBhvr>
                                        <p:cTn id="21" dur="26">
                                          <p:stCondLst>
                                            <p:cond delay="1642"/>
                                          </p:stCondLst>
                                        </p:cTn>
                                        <p:tgtEl>
                                          <p:spTgt spid="18"/>
                                        </p:tgtEl>
                                      </p:cBhvr>
                                      <p:to x="100000" y="90000"/>
                                    </p:animScale>
                                    <p:animScale>
                                      <p:cBhvr>
                                        <p:cTn id="22" dur="166" decel="50000">
                                          <p:stCondLst>
                                            <p:cond delay="1668"/>
                                          </p:stCondLst>
                                        </p:cTn>
                                        <p:tgtEl>
                                          <p:spTgt spid="18"/>
                                        </p:tgtEl>
                                      </p:cBhvr>
                                      <p:to x="100000" y="100000"/>
                                    </p:animScale>
                                    <p:animScale>
                                      <p:cBhvr>
                                        <p:cTn id="23" dur="26">
                                          <p:stCondLst>
                                            <p:cond delay="1808"/>
                                          </p:stCondLst>
                                        </p:cTn>
                                        <p:tgtEl>
                                          <p:spTgt spid="18"/>
                                        </p:tgtEl>
                                      </p:cBhvr>
                                      <p:to x="100000" y="95000"/>
                                    </p:animScale>
                                    <p:animScale>
                                      <p:cBhvr>
                                        <p:cTn id="24" dur="166" decel="50000">
                                          <p:stCondLst>
                                            <p:cond delay="1834"/>
                                          </p:stCondLst>
                                        </p:cTn>
                                        <p:tgtEl>
                                          <p:spTgt spid="18"/>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1421296" y="2788920"/>
            <a:ext cx="9764155" cy="1280160"/>
          </a:xfrm>
        </p:spPr>
        <p:txBody>
          <a:bodyPr anchor="ctr"/>
          <a:lstStyle/>
          <a:p>
            <a:r>
              <a:rPr lang="en-US" dirty="0" smtClean="0"/>
              <a:t>OCI Database Automatic backups </a:t>
            </a:r>
            <a:endParaRPr lang="en-US" dirty="0"/>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2" r="91391"/>
          <a:stretch/>
        </p:blipFill>
        <p:spPr>
          <a:xfrm>
            <a:off x="-1" y="0"/>
            <a:ext cx="1083365" cy="6858000"/>
          </a:xfrm>
          <a:prstGeom prst="rect">
            <a:avLst/>
          </a:prstGeom>
        </p:spPr>
      </p:pic>
      <p:sp>
        <p:nvSpPr>
          <p:cNvPr id="10" name="Footer Placeholder 1">
            <a:extLst>
              <a:ext uri="{FF2B5EF4-FFF2-40B4-BE49-F238E27FC236}">
                <a16:creationId xmlns:a16="http://schemas.microsoft.com/office/drawing/2014/main" id="{A4BCD169-3E35-466A-9F16-FB5A2A4B4BF5}"/>
              </a:ext>
            </a:extLst>
          </p:cNvPr>
          <p:cNvSpPr>
            <a:spLocks noGrp="1"/>
          </p:cNvSpPr>
          <p:nvPr>
            <p:ph type="ftr" sz="quarter" idx="11"/>
          </p:nvPr>
        </p:nvSpPr>
        <p:spPr>
          <a:xfrm>
            <a:off x="1127759" y="6423978"/>
            <a:ext cx="5745379" cy="365125"/>
          </a:xfrm>
        </p:spPr>
        <p:txBody>
          <a:bodyPr/>
          <a:lstStyle/>
          <a:p>
            <a:pPr>
              <a:defRPr/>
            </a:pPr>
            <a:r>
              <a:rPr lang="en-US" smtClean="0"/>
              <a:t>Copyright © 2023, Oracle and/or its affiliates. All rights reserved   </a:t>
            </a:r>
            <a:endParaRPr lang="en-US" dirty="0"/>
          </a:p>
        </p:txBody>
      </p:sp>
    </p:spTree>
    <p:extLst>
      <p:ext uri="{BB962C8B-B14F-4D97-AF65-F5344CB8AC3E}">
        <p14:creationId xmlns:p14="http://schemas.microsoft.com/office/powerpoint/2010/main" val="53728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612758" y="389658"/>
            <a:ext cx="10671048" cy="350985"/>
          </a:xfrm>
        </p:spPr>
        <p:txBody>
          <a:bodyPr/>
          <a:lstStyle/>
          <a:p>
            <a:r>
              <a:rPr lang="en-US" dirty="0" smtClean="0"/>
              <a:t>Automatic Database backup Using the  OCI Console</a:t>
            </a:r>
            <a:endParaRPr lang="en-US" dirty="0"/>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sp>
        <p:nvSpPr>
          <p:cNvPr id="5" name="Rectangle 4"/>
          <p:cNvSpPr/>
          <p:nvPr/>
        </p:nvSpPr>
        <p:spPr>
          <a:xfrm>
            <a:off x="4192858" y="1285564"/>
            <a:ext cx="7638585" cy="4811574"/>
          </a:xfrm>
          <a:prstGeom prst="rect">
            <a:avLst/>
          </a:prstGeom>
        </p:spPr>
        <p:txBody>
          <a:bodyPr wrap="square">
            <a:spAutoFit/>
          </a:bodyPr>
          <a:lstStyle/>
          <a:p>
            <a:pPr marL="165100" indent="-165100">
              <a:spcBef>
                <a:spcPts val="400"/>
              </a:spcBef>
              <a:buClr>
                <a:schemeClr val="accent1"/>
              </a:buClr>
              <a:buFont typeface="Arial" panose="020B0604020202020204" pitchFamily="34" charset="0"/>
              <a:buChar char="•"/>
            </a:pPr>
            <a:r>
              <a:rPr lang="en-US" dirty="0" smtClean="0"/>
              <a:t>Enable Automatic Incremental backups</a:t>
            </a:r>
          </a:p>
          <a:p>
            <a:pPr>
              <a:spcBef>
                <a:spcPts val="400"/>
              </a:spcBef>
              <a:buClr>
                <a:schemeClr val="accent1"/>
              </a:buClr>
            </a:pPr>
            <a:endParaRPr lang="en-US" dirty="0" smtClean="0"/>
          </a:p>
          <a:p>
            <a:pPr>
              <a:spcBef>
                <a:spcPts val="400"/>
              </a:spcBef>
              <a:buClr>
                <a:schemeClr val="accent1"/>
              </a:buClr>
            </a:pPr>
            <a:endParaRPr lang="en-US" dirty="0" smtClean="0"/>
          </a:p>
          <a:p>
            <a:pPr marL="285750" indent="-285750">
              <a:spcBef>
                <a:spcPts val="400"/>
              </a:spcBef>
              <a:buClr>
                <a:schemeClr val="accent1"/>
              </a:buClr>
              <a:buFont typeface="Arial" panose="020B0604020202020204" pitchFamily="34" charset="0"/>
              <a:buChar char="•"/>
            </a:pPr>
            <a:r>
              <a:rPr lang="en-US" dirty="0" smtClean="0"/>
              <a:t>View the list of managed backups for a database</a:t>
            </a:r>
          </a:p>
          <a:p>
            <a:pPr marL="165100" indent="-165100">
              <a:spcBef>
                <a:spcPts val="400"/>
              </a:spcBef>
              <a:buClr>
                <a:schemeClr val="accent1"/>
              </a:buClr>
              <a:buFont typeface="Arial" panose="020B0604020202020204" pitchFamily="34" charset="0"/>
              <a:buChar char="•"/>
            </a:pPr>
            <a:endParaRPr lang="en-US" dirty="0" smtClean="0"/>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dirty="0" smtClean="0"/>
              <a:t>Create full backups on demand is not allowed on </a:t>
            </a:r>
            <a:r>
              <a:rPr lang="en-US" dirty="0" err="1" smtClean="0"/>
              <a:t>Exadata</a:t>
            </a:r>
            <a:r>
              <a:rPr lang="en-US" dirty="0" smtClean="0"/>
              <a:t> @Customer</a:t>
            </a:r>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dirty="0" smtClean="0"/>
              <a:t>Backup data is always automatically encrypted using Transparent Data Encryption</a:t>
            </a:r>
          </a:p>
          <a:p>
            <a:pPr>
              <a:spcBef>
                <a:spcPts val="400"/>
              </a:spcBef>
              <a:buClr>
                <a:schemeClr val="accent1"/>
              </a:buClr>
            </a:pPr>
            <a:endParaRPr lang="en-US" dirty="0" smtClean="0"/>
          </a:p>
          <a:p>
            <a:pPr marL="165100" indent="-165100">
              <a:spcBef>
                <a:spcPts val="400"/>
              </a:spcBef>
              <a:buClr>
                <a:schemeClr val="accent1"/>
              </a:buClr>
              <a:buFont typeface="Arial" panose="020B0604020202020204" pitchFamily="34" charset="0"/>
              <a:buChar char="•"/>
            </a:pPr>
            <a:endParaRPr lang="en-US" dirty="0"/>
          </a:p>
          <a:p>
            <a:pPr marL="165100" indent="-165100">
              <a:spcBef>
                <a:spcPts val="400"/>
              </a:spcBef>
              <a:buClr>
                <a:schemeClr val="accent1"/>
              </a:buClr>
              <a:buFont typeface="Arial" panose="020B0604020202020204" pitchFamily="34" charset="0"/>
              <a:buChar char="•"/>
            </a:pPr>
            <a:r>
              <a:rPr lang="en-US" dirty="0" smtClean="0"/>
              <a:t>Do not delete any necessary encryption keys from the wallet or vault because this causes database and backup protected by the key to become unavailable</a:t>
            </a:r>
            <a:endParaRPr lang="en-US" dirty="0"/>
          </a:p>
        </p:txBody>
      </p:sp>
      <p:pic>
        <p:nvPicPr>
          <p:cNvPr id="7" name="Picture 6" descr="Graphical user interface, text, application, email&#10;&#10;Description automatically generated">
            <a:extLst>
              <a:ext uri="{FF2B5EF4-FFF2-40B4-BE49-F238E27FC236}">
                <a16:creationId xmlns:a16="http://schemas.microsoft.com/office/drawing/2014/main" id="{4A1A61AD-4384-8B46-A98E-09B411ACF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67" y="2430273"/>
            <a:ext cx="3353304" cy="19187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508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445343" y="8137"/>
            <a:ext cx="10671048" cy="822960"/>
          </a:xfrm>
        </p:spPr>
        <p:txBody>
          <a:bodyPr/>
          <a:lstStyle/>
          <a:p>
            <a:r>
              <a:rPr lang="en-US" dirty="0" smtClean="0"/>
              <a:t>Automatic Backups for </a:t>
            </a:r>
            <a:r>
              <a:rPr lang="en-US" dirty="0" err="1" smtClean="0"/>
              <a:t>Exadata</a:t>
            </a:r>
            <a:r>
              <a:rPr lang="en-US" dirty="0" smtClean="0"/>
              <a:t> Database Service Characteristics</a:t>
            </a:r>
            <a:endParaRPr lang="en-US" dirty="0"/>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sp>
        <p:nvSpPr>
          <p:cNvPr id="5" name="Rectangle 4"/>
          <p:cNvSpPr/>
          <p:nvPr/>
        </p:nvSpPr>
        <p:spPr>
          <a:xfrm>
            <a:off x="3747371" y="1044737"/>
            <a:ext cx="8240751" cy="4667945"/>
          </a:xfrm>
          <a:prstGeom prst="rect">
            <a:avLst/>
          </a:prstGeom>
        </p:spPr>
        <p:txBody>
          <a:bodyPr wrap="square">
            <a:spAutoFit/>
          </a:bodyPr>
          <a:lstStyle/>
          <a:p>
            <a:pPr marL="165100" indent="-165100">
              <a:spcBef>
                <a:spcPts val="400"/>
              </a:spcBef>
              <a:buClr>
                <a:schemeClr val="accent1"/>
              </a:buClr>
              <a:buFont typeface="Arial" panose="020B0604020202020204" pitchFamily="34" charset="0"/>
              <a:buChar char="•"/>
            </a:pPr>
            <a:r>
              <a:rPr lang="en-US" dirty="0" smtClean="0"/>
              <a:t>Database Backup occur daily</a:t>
            </a:r>
          </a:p>
          <a:p>
            <a:pPr>
              <a:spcBef>
                <a:spcPts val="400"/>
              </a:spcBef>
              <a:buClr>
                <a:schemeClr val="accent1"/>
              </a:buClr>
            </a:pPr>
            <a:endParaRPr lang="en-US" dirty="0" smtClean="0"/>
          </a:p>
          <a:p>
            <a:pPr marL="285750" indent="-285750">
              <a:spcBef>
                <a:spcPts val="400"/>
              </a:spcBef>
              <a:buClr>
                <a:schemeClr val="accent1"/>
              </a:buClr>
              <a:buFont typeface="Arial" panose="020B0604020202020204" pitchFamily="34" charset="0"/>
              <a:buChar char="•"/>
            </a:pPr>
            <a:r>
              <a:rPr lang="en-US" dirty="0" smtClean="0"/>
              <a:t>Archived redo log files are backed up every 30 minutes for </a:t>
            </a:r>
            <a:r>
              <a:rPr lang="en-US" dirty="0" err="1" smtClean="0"/>
              <a:t>ExaDB</a:t>
            </a:r>
            <a:r>
              <a:rPr lang="en-US" dirty="0" smtClean="0"/>
              <a:t>-C@C</a:t>
            </a:r>
          </a:p>
          <a:p>
            <a:pPr marL="165100" indent="-165100">
              <a:spcBef>
                <a:spcPts val="400"/>
              </a:spcBef>
              <a:buClr>
                <a:schemeClr val="accent1"/>
              </a:buClr>
              <a:buFont typeface="Arial" panose="020B0604020202020204" pitchFamily="34" charset="0"/>
              <a:buChar char="•"/>
            </a:pPr>
            <a:endParaRPr lang="en-US" sz="1600" dirty="0"/>
          </a:p>
          <a:p>
            <a:pPr marL="165100" indent="-165100">
              <a:spcBef>
                <a:spcPts val="400"/>
              </a:spcBef>
              <a:buClr>
                <a:schemeClr val="accent1"/>
              </a:buClr>
              <a:buFont typeface="Arial" panose="020B0604020202020204" pitchFamily="34" charset="0"/>
              <a:buChar char="•"/>
            </a:pPr>
            <a:r>
              <a:rPr lang="en-US" dirty="0" smtClean="0"/>
              <a:t>There is a 7-day backup cycle:</a:t>
            </a:r>
          </a:p>
          <a:p>
            <a:pPr marL="285750" indent="-285750">
              <a:spcBef>
                <a:spcPts val="400"/>
              </a:spcBef>
              <a:buClr>
                <a:schemeClr val="accent1"/>
              </a:buClr>
              <a:buFontTx/>
              <a:buChar char="-"/>
            </a:pPr>
            <a:r>
              <a:rPr lang="en-US" sz="1600" dirty="0" smtClean="0"/>
              <a:t>With one full backup</a:t>
            </a:r>
          </a:p>
          <a:p>
            <a:pPr marL="285750" indent="-285750">
              <a:spcBef>
                <a:spcPts val="400"/>
              </a:spcBef>
              <a:buClr>
                <a:schemeClr val="accent1"/>
              </a:buClr>
              <a:buFontTx/>
              <a:buChar char="-"/>
            </a:pPr>
            <a:r>
              <a:rPr lang="en-US" sz="1600" dirty="0"/>
              <a:t> </a:t>
            </a:r>
            <a:r>
              <a:rPr lang="en-US" sz="1600" dirty="0" smtClean="0"/>
              <a:t>And daily incremental backups</a:t>
            </a:r>
          </a:p>
          <a:p>
            <a:pPr marL="165100" indent="-165100">
              <a:spcBef>
                <a:spcPts val="400"/>
              </a:spcBef>
              <a:buClr>
                <a:schemeClr val="accent1"/>
              </a:buClr>
              <a:buFont typeface="Arial" panose="020B0604020202020204" pitchFamily="34" charset="0"/>
              <a:buChar char="•"/>
            </a:pPr>
            <a:endParaRPr lang="en-US" sz="1600" dirty="0" smtClean="0"/>
          </a:p>
          <a:p>
            <a:pPr marL="165100" indent="-165100">
              <a:spcBef>
                <a:spcPts val="400"/>
              </a:spcBef>
              <a:buClr>
                <a:schemeClr val="accent1"/>
              </a:buClr>
              <a:buFont typeface="Arial" panose="020B0604020202020204" pitchFamily="34" charset="0"/>
              <a:buChar char="•"/>
            </a:pPr>
            <a:r>
              <a:rPr lang="en-US" dirty="0" smtClean="0"/>
              <a:t>The default retention period is :</a:t>
            </a:r>
          </a:p>
          <a:p>
            <a:pPr marL="285750" indent="-285750">
              <a:spcBef>
                <a:spcPts val="400"/>
              </a:spcBef>
              <a:buClr>
                <a:schemeClr val="accent1"/>
              </a:buClr>
              <a:buFontTx/>
              <a:buChar char="-"/>
            </a:pPr>
            <a:r>
              <a:rPr lang="en-US" sz="1600" dirty="0" smtClean="0"/>
              <a:t>30 days for backups to cloud object storage or NFS</a:t>
            </a:r>
          </a:p>
          <a:p>
            <a:pPr marL="285750" indent="-285750">
              <a:spcBef>
                <a:spcPts val="400"/>
              </a:spcBef>
              <a:buClr>
                <a:schemeClr val="accent1"/>
              </a:buClr>
              <a:buFontTx/>
              <a:buChar char="-"/>
            </a:pPr>
            <a:r>
              <a:rPr lang="en-US" sz="1600" dirty="0" smtClean="0"/>
              <a:t>7 days for backup to local </a:t>
            </a:r>
            <a:r>
              <a:rPr lang="en-US" sz="1600" dirty="0" err="1" smtClean="0"/>
              <a:t>Exadata</a:t>
            </a:r>
            <a:r>
              <a:rPr lang="en-US" sz="1600" dirty="0" smtClean="0"/>
              <a:t> storage</a:t>
            </a:r>
          </a:p>
          <a:p>
            <a:pPr marL="285750" indent="-285750">
              <a:spcBef>
                <a:spcPts val="400"/>
              </a:spcBef>
              <a:buClr>
                <a:schemeClr val="accent1"/>
              </a:buClr>
              <a:buFontTx/>
              <a:buChar char="-"/>
            </a:pPr>
            <a:r>
              <a:rPr lang="en-US" sz="1600" dirty="0" smtClean="0"/>
              <a:t>Assigned ZDLRA Backup Policy will determine the retention period</a:t>
            </a:r>
          </a:p>
          <a:p>
            <a:pPr marL="285750" indent="-285750">
              <a:spcBef>
                <a:spcPts val="400"/>
              </a:spcBef>
              <a:buClr>
                <a:schemeClr val="accent1"/>
              </a:buClr>
              <a:buFontTx/>
              <a:buChar char="-"/>
            </a:pPr>
            <a:endParaRPr lang="en-US" sz="1600" dirty="0" smtClean="0"/>
          </a:p>
          <a:p>
            <a:pPr marL="285750" indent="-285750">
              <a:spcBef>
                <a:spcPts val="400"/>
              </a:spcBef>
              <a:buClr>
                <a:schemeClr val="accent1"/>
              </a:buClr>
              <a:buFont typeface="Arial" panose="020B0604020202020204" pitchFamily="34" charset="0"/>
              <a:buChar char="•"/>
            </a:pPr>
            <a:r>
              <a:rPr lang="en-US" dirty="0" smtClean="0"/>
              <a:t>For database deployments with Oracle Data Guard, automatic backups are always executed on the original primary site</a:t>
            </a:r>
          </a:p>
        </p:txBody>
      </p:sp>
      <p:pic>
        <p:nvPicPr>
          <p:cNvPr id="7" name="Picture 6" descr="Graphical user interface, text, application, email&#10;&#10;Description automatically generated">
            <a:extLst>
              <a:ext uri="{FF2B5EF4-FFF2-40B4-BE49-F238E27FC236}">
                <a16:creationId xmlns:a16="http://schemas.microsoft.com/office/drawing/2014/main" id="{4A1A61AD-4384-8B46-A98E-09B411ACFD1F}"/>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445343" y="2374517"/>
            <a:ext cx="2768636" cy="15841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5112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47B6F74-CA82-44CD-A017-245ECD21EBC3}"/>
              </a:ext>
            </a:extLst>
          </p:cNvPr>
          <p:cNvSpPr>
            <a:spLocks noGrp="1"/>
          </p:cNvSpPr>
          <p:nvPr>
            <p:ph type="ftr" sz="quarter" idx="22"/>
          </p:nvPr>
        </p:nvSpPr>
        <p:spPr>
          <a:xfrm>
            <a:off x="1127759" y="6423978"/>
            <a:ext cx="5745379" cy="365125"/>
          </a:xfrm>
        </p:spPr>
        <p:txBody>
          <a:bodyPr/>
          <a:lstStyle/>
          <a:p>
            <a:r>
              <a:rPr lang="en-US" smtClean="0"/>
              <a:t>Copyright © 2023, Oracle and/or its affiliates. All rights reserved   </a:t>
            </a:r>
            <a:endParaRPr lang="en-US" dirty="0"/>
          </a:p>
        </p:txBody>
      </p:sp>
      <p:sp>
        <p:nvSpPr>
          <p:cNvPr id="7" name="TextBox 6">
            <a:extLst>
              <a:ext uri="{FF2B5EF4-FFF2-40B4-BE49-F238E27FC236}">
                <a16:creationId xmlns:a16="http://schemas.microsoft.com/office/drawing/2014/main" id="{7739719A-9328-4E92-AC8F-84E296FC522D}"/>
              </a:ext>
            </a:extLst>
          </p:cNvPr>
          <p:cNvSpPr txBox="1"/>
          <p:nvPr/>
        </p:nvSpPr>
        <p:spPr>
          <a:xfrm>
            <a:off x="700083" y="191962"/>
            <a:ext cx="3895726" cy="461665"/>
          </a:xfrm>
          <a:prstGeom prst="rect">
            <a:avLst/>
          </a:prstGeom>
          <a:noFill/>
        </p:spPr>
        <p:txBody>
          <a:bodyPr wrap="square" rtlCol="0">
            <a:spAutoFit/>
          </a:bodyPr>
          <a:lstStyle/>
          <a:p>
            <a:pPr algn="ctr"/>
            <a:r>
              <a:rPr lang="pt-BR" sz="2400" b="1" dirty="0">
                <a:solidFill>
                  <a:srgbClr val="EBC25F"/>
                </a:solidFill>
                <a:latin typeface="+mj-lt"/>
              </a:rPr>
              <a:t>Nossos Valores</a:t>
            </a:r>
            <a:endParaRPr lang="en-US" sz="2400" b="1" dirty="0">
              <a:solidFill>
                <a:srgbClr val="EBC25F"/>
              </a:solidFill>
              <a:latin typeface="+mj-lt"/>
            </a:endParaRPr>
          </a:p>
        </p:txBody>
      </p:sp>
      <p:sp>
        <p:nvSpPr>
          <p:cNvPr id="10" name="TextBox 9">
            <a:extLst>
              <a:ext uri="{FF2B5EF4-FFF2-40B4-BE49-F238E27FC236}">
                <a16:creationId xmlns:a16="http://schemas.microsoft.com/office/drawing/2014/main" id="{FD8D6A2F-3A8F-42FB-BA30-DBAD60909CC2}"/>
              </a:ext>
            </a:extLst>
          </p:cNvPr>
          <p:cNvSpPr txBox="1"/>
          <p:nvPr/>
        </p:nvSpPr>
        <p:spPr>
          <a:xfrm>
            <a:off x="2993847" y="4228505"/>
            <a:ext cx="1590675" cy="369332"/>
          </a:xfrm>
          <a:prstGeom prst="rect">
            <a:avLst/>
          </a:prstGeom>
          <a:noFill/>
          <a:ln>
            <a:solidFill>
              <a:srgbClr val="EBC25F"/>
            </a:solidFill>
            <a:prstDash val="dashDot"/>
          </a:ln>
        </p:spPr>
        <p:txBody>
          <a:bodyPr wrap="square" rtlCol="0">
            <a:spAutoFit/>
          </a:bodyPr>
          <a:lstStyle/>
          <a:p>
            <a:pPr algn="ctr"/>
            <a:r>
              <a:rPr lang="pt-BR" b="1" dirty="0"/>
              <a:t>Justiça</a:t>
            </a:r>
            <a:endParaRPr lang="en-US" b="1" dirty="0"/>
          </a:p>
        </p:txBody>
      </p:sp>
      <p:sp>
        <p:nvSpPr>
          <p:cNvPr id="12" name="TextBox 11">
            <a:extLst>
              <a:ext uri="{FF2B5EF4-FFF2-40B4-BE49-F238E27FC236}">
                <a16:creationId xmlns:a16="http://schemas.microsoft.com/office/drawing/2014/main" id="{DCE9BC54-0743-4F93-A6F0-A9509B3390F0}"/>
              </a:ext>
            </a:extLst>
          </p:cNvPr>
          <p:cNvSpPr txBox="1"/>
          <p:nvPr/>
        </p:nvSpPr>
        <p:spPr>
          <a:xfrm>
            <a:off x="695323" y="1317715"/>
            <a:ext cx="1590675" cy="369332"/>
          </a:xfrm>
          <a:prstGeom prst="rect">
            <a:avLst/>
          </a:prstGeom>
          <a:noFill/>
          <a:ln>
            <a:solidFill>
              <a:srgbClr val="EBC25F"/>
            </a:solidFill>
            <a:prstDash val="dashDot"/>
          </a:ln>
        </p:spPr>
        <p:txBody>
          <a:bodyPr wrap="square" rtlCol="0">
            <a:spAutoFit/>
          </a:bodyPr>
          <a:lstStyle/>
          <a:p>
            <a:pPr algn="ctr"/>
            <a:r>
              <a:rPr lang="pt-BR" b="1" dirty="0"/>
              <a:t>Integridade</a:t>
            </a:r>
            <a:endParaRPr lang="en-US" b="1" dirty="0"/>
          </a:p>
        </p:txBody>
      </p:sp>
      <p:sp>
        <p:nvSpPr>
          <p:cNvPr id="14" name="TextBox 13">
            <a:extLst>
              <a:ext uri="{FF2B5EF4-FFF2-40B4-BE49-F238E27FC236}">
                <a16:creationId xmlns:a16="http://schemas.microsoft.com/office/drawing/2014/main" id="{2E1BE56F-87C3-44A4-9D9D-78E30F60F860}"/>
              </a:ext>
            </a:extLst>
          </p:cNvPr>
          <p:cNvSpPr txBox="1"/>
          <p:nvPr/>
        </p:nvSpPr>
        <p:spPr>
          <a:xfrm>
            <a:off x="3000373" y="1315508"/>
            <a:ext cx="1590675" cy="369332"/>
          </a:xfrm>
          <a:prstGeom prst="rect">
            <a:avLst/>
          </a:prstGeom>
          <a:noFill/>
          <a:ln>
            <a:solidFill>
              <a:srgbClr val="EBC25F"/>
            </a:solidFill>
            <a:prstDash val="dashDot"/>
          </a:ln>
        </p:spPr>
        <p:txBody>
          <a:bodyPr wrap="square" rtlCol="0">
            <a:spAutoFit/>
          </a:bodyPr>
          <a:lstStyle/>
          <a:p>
            <a:pPr algn="ctr"/>
            <a:r>
              <a:rPr lang="pt-BR" b="1" dirty="0"/>
              <a:t>Ética</a:t>
            </a:r>
            <a:endParaRPr lang="en-US" b="1" dirty="0"/>
          </a:p>
        </p:txBody>
      </p:sp>
      <p:sp>
        <p:nvSpPr>
          <p:cNvPr id="15" name="TextBox 14">
            <a:extLst>
              <a:ext uri="{FF2B5EF4-FFF2-40B4-BE49-F238E27FC236}">
                <a16:creationId xmlns:a16="http://schemas.microsoft.com/office/drawing/2014/main" id="{625819C3-E25B-47CC-B413-0951EC12BF14}"/>
              </a:ext>
            </a:extLst>
          </p:cNvPr>
          <p:cNvSpPr txBox="1"/>
          <p:nvPr/>
        </p:nvSpPr>
        <p:spPr>
          <a:xfrm>
            <a:off x="695323" y="2173304"/>
            <a:ext cx="1590675" cy="369332"/>
          </a:xfrm>
          <a:prstGeom prst="rect">
            <a:avLst/>
          </a:prstGeom>
          <a:noFill/>
          <a:ln>
            <a:solidFill>
              <a:srgbClr val="EBC25F"/>
            </a:solidFill>
            <a:prstDash val="dashDot"/>
          </a:ln>
        </p:spPr>
        <p:txBody>
          <a:bodyPr wrap="square" rtlCol="0">
            <a:spAutoFit/>
          </a:bodyPr>
          <a:lstStyle/>
          <a:p>
            <a:pPr algn="ctr"/>
            <a:r>
              <a:rPr lang="pt-BR" b="1" dirty="0"/>
              <a:t>Compliance</a:t>
            </a:r>
            <a:endParaRPr lang="en-US" b="1" dirty="0"/>
          </a:p>
        </p:txBody>
      </p:sp>
      <p:sp>
        <p:nvSpPr>
          <p:cNvPr id="16" name="TextBox 15">
            <a:extLst>
              <a:ext uri="{FF2B5EF4-FFF2-40B4-BE49-F238E27FC236}">
                <a16:creationId xmlns:a16="http://schemas.microsoft.com/office/drawing/2014/main" id="{3A997FA1-F9B1-4CAA-AD3D-DE5637AE241D}"/>
              </a:ext>
            </a:extLst>
          </p:cNvPr>
          <p:cNvSpPr txBox="1"/>
          <p:nvPr/>
        </p:nvSpPr>
        <p:spPr>
          <a:xfrm>
            <a:off x="2993850" y="3016060"/>
            <a:ext cx="1590675" cy="646331"/>
          </a:xfrm>
          <a:prstGeom prst="rect">
            <a:avLst/>
          </a:prstGeom>
          <a:noFill/>
          <a:ln>
            <a:solidFill>
              <a:srgbClr val="EBC25F"/>
            </a:solidFill>
            <a:prstDash val="dashDot"/>
          </a:ln>
        </p:spPr>
        <p:txBody>
          <a:bodyPr wrap="square" rtlCol="0">
            <a:spAutoFit/>
          </a:bodyPr>
          <a:lstStyle/>
          <a:p>
            <a:pPr algn="ctr"/>
            <a:r>
              <a:rPr lang="pt-BR" b="1" dirty="0"/>
              <a:t>Respeito Mútuo</a:t>
            </a:r>
            <a:endParaRPr lang="en-US" b="1" dirty="0"/>
          </a:p>
        </p:txBody>
      </p:sp>
      <p:sp>
        <p:nvSpPr>
          <p:cNvPr id="17" name="TextBox 16">
            <a:extLst>
              <a:ext uri="{FF2B5EF4-FFF2-40B4-BE49-F238E27FC236}">
                <a16:creationId xmlns:a16="http://schemas.microsoft.com/office/drawing/2014/main" id="{C911E3A5-962D-45D4-B0EA-C2C2B1A36F89}"/>
              </a:ext>
            </a:extLst>
          </p:cNvPr>
          <p:cNvSpPr txBox="1"/>
          <p:nvPr/>
        </p:nvSpPr>
        <p:spPr>
          <a:xfrm>
            <a:off x="2958127" y="5227355"/>
            <a:ext cx="1662113" cy="369332"/>
          </a:xfrm>
          <a:prstGeom prst="rect">
            <a:avLst/>
          </a:prstGeom>
          <a:noFill/>
          <a:ln>
            <a:solidFill>
              <a:srgbClr val="EBC25F"/>
            </a:solidFill>
            <a:prstDash val="dashDot"/>
          </a:ln>
        </p:spPr>
        <p:txBody>
          <a:bodyPr wrap="square" rtlCol="0">
            <a:spAutoFit/>
          </a:bodyPr>
          <a:lstStyle/>
          <a:p>
            <a:pPr algn="ctr"/>
            <a:r>
              <a:rPr lang="pt-BR" b="1" dirty="0"/>
              <a:t>Comunicação</a:t>
            </a:r>
            <a:endParaRPr lang="en-US" b="1" dirty="0"/>
          </a:p>
        </p:txBody>
      </p:sp>
      <p:sp>
        <p:nvSpPr>
          <p:cNvPr id="18" name="TextBox 17">
            <a:extLst>
              <a:ext uri="{FF2B5EF4-FFF2-40B4-BE49-F238E27FC236}">
                <a16:creationId xmlns:a16="http://schemas.microsoft.com/office/drawing/2014/main" id="{9E43B811-EA42-4D0C-B52B-6A86F7956C24}"/>
              </a:ext>
            </a:extLst>
          </p:cNvPr>
          <p:cNvSpPr txBox="1"/>
          <p:nvPr/>
        </p:nvSpPr>
        <p:spPr>
          <a:xfrm>
            <a:off x="695322" y="4090006"/>
            <a:ext cx="1590675" cy="646331"/>
          </a:xfrm>
          <a:prstGeom prst="rect">
            <a:avLst/>
          </a:prstGeom>
          <a:noFill/>
          <a:ln>
            <a:solidFill>
              <a:srgbClr val="EBC25F"/>
            </a:solidFill>
            <a:prstDash val="dashDot"/>
          </a:ln>
        </p:spPr>
        <p:txBody>
          <a:bodyPr wrap="square" rtlCol="0">
            <a:spAutoFit/>
          </a:bodyPr>
          <a:lstStyle/>
          <a:p>
            <a:pPr algn="ctr"/>
            <a:r>
              <a:rPr lang="pt-BR" b="1" dirty="0"/>
              <a:t>Satisfação do Cliente</a:t>
            </a:r>
            <a:endParaRPr lang="en-US" b="1" dirty="0"/>
          </a:p>
        </p:txBody>
      </p:sp>
      <p:sp>
        <p:nvSpPr>
          <p:cNvPr id="19" name="TextBox 18">
            <a:extLst>
              <a:ext uri="{FF2B5EF4-FFF2-40B4-BE49-F238E27FC236}">
                <a16:creationId xmlns:a16="http://schemas.microsoft.com/office/drawing/2014/main" id="{ABC39A95-8A7C-444D-B057-B3B3BF309917}"/>
              </a:ext>
            </a:extLst>
          </p:cNvPr>
          <p:cNvSpPr txBox="1"/>
          <p:nvPr/>
        </p:nvSpPr>
        <p:spPr>
          <a:xfrm>
            <a:off x="695321" y="5226672"/>
            <a:ext cx="1590675" cy="369332"/>
          </a:xfrm>
          <a:prstGeom prst="rect">
            <a:avLst/>
          </a:prstGeom>
          <a:noFill/>
          <a:ln>
            <a:solidFill>
              <a:srgbClr val="EBC25F"/>
            </a:solidFill>
            <a:prstDash val="dashDot"/>
          </a:ln>
        </p:spPr>
        <p:txBody>
          <a:bodyPr wrap="square" rtlCol="0">
            <a:spAutoFit/>
          </a:bodyPr>
          <a:lstStyle/>
          <a:p>
            <a:pPr algn="ctr"/>
            <a:r>
              <a:rPr lang="pt-BR" b="1" dirty="0"/>
              <a:t>Qualidade</a:t>
            </a:r>
            <a:endParaRPr lang="en-US" b="1" dirty="0"/>
          </a:p>
        </p:txBody>
      </p:sp>
      <p:sp>
        <p:nvSpPr>
          <p:cNvPr id="20" name="TextBox 19">
            <a:extLst>
              <a:ext uri="{FF2B5EF4-FFF2-40B4-BE49-F238E27FC236}">
                <a16:creationId xmlns:a16="http://schemas.microsoft.com/office/drawing/2014/main" id="{E77AE40E-DAAB-44D2-979B-BD6B2E0C898B}"/>
              </a:ext>
            </a:extLst>
          </p:cNvPr>
          <p:cNvSpPr txBox="1"/>
          <p:nvPr/>
        </p:nvSpPr>
        <p:spPr>
          <a:xfrm>
            <a:off x="695323" y="3021849"/>
            <a:ext cx="1590675" cy="646331"/>
          </a:xfrm>
          <a:prstGeom prst="rect">
            <a:avLst/>
          </a:prstGeom>
          <a:noFill/>
          <a:ln>
            <a:solidFill>
              <a:srgbClr val="EBC25F"/>
            </a:solidFill>
            <a:prstDash val="dashDot"/>
          </a:ln>
        </p:spPr>
        <p:txBody>
          <a:bodyPr wrap="square" rtlCol="0">
            <a:spAutoFit/>
          </a:bodyPr>
          <a:lstStyle/>
          <a:p>
            <a:pPr algn="ctr"/>
            <a:r>
              <a:rPr lang="pt-BR" b="1" dirty="0"/>
              <a:t>Trabalho em Equipe</a:t>
            </a:r>
            <a:endParaRPr lang="en-US" b="1" dirty="0"/>
          </a:p>
        </p:txBody>
      </p:sp>
      <p:sp>
        <p:nvSpPr>
          <p:cNvPr id="21" name="TextBox 20">
            <a:extLst>
              <a:ext uri="{FF2B5EF4-FFF2-40B4-BE49-F238E27FC236}">
                <a16:creationId xmlns:a16="http://schemas.microsoft.com/office/drawing/2014/main" id="{2E353091-6293-4883-848B-9B30CD2521BD}"/>
              </a:ext>
            </a:extLst>
          </p:cNvPr>
          <p:cNvSpPr txBox="1"/>
          <p:nvPr/>
        </p:nvSpPr>
        <p:spPr>
          <a:xfrm>
            <a:off x="3000372" y="2173304"/>
            <a:ext cx="1590675" cy="369332"/>
          </a:xfrm>
          <a:prstGeom prst="rect">
            <a:avLst/>
          </a:prstGeom>
          <a:noFill/>
          <a:ln>
            <a:solidFill>
              <a:srgbClr val="EBC25F"/>
            </a:solidFill>
            <a:prstDash val="dashDot"/>
          </a:ln>
        </p:spPr>
        <p:txBody>
          <a:bodyPr wrap="square" rtlCol="0">
            <a:spAutoFit/>
          </a:bodyPr>
          <a:lstStyle/>
          <a:p>
            <a:pPr algn="ctr"/>
            <a:r>
              <a:rPr lang="pt-BR" b="1" dirty="0"/>
              <a:t>Inovação</a:t>
            </a:r>
            <a:endParaRPr lang="en-US" b="1" dirty="0"/>
          </a:p>
        </p:txBody>
      </p:sp>
      <p:sp>
        <p:nvSpPr>
          <p:cNvPr id="26" name="TextBox 25">
            <a:extLst>
              <a:ext uri="{FF2B5EF4-FFF2-40B4-BE49-F238E27FC236}">
                <a16:creationId xmlns:a16="http://schemas.microsoft.com/office/drawing/2014/main" id="{42AAEC04-E995-4ECE-AB47-2DB057BC09F7}"/>
              </a:ext>
            </a:extLst>
          </p:cNvPr>
          <p:cNvSpPr txBox="1"/>
          <p:nvPr/>
        </p:nvSpPr>
        <p:spPr>
          <a:xfrm>
            <a:off x="5473347" y="485775"/>
            <a:ext cx="6528154" cy="5016758"/>
          </a:xfrm>
          <a:prstGeom prst="rect">
            <a:avLst/>
          </a:prstGeom>
          <a:noFill/>
        </p:spPr>
        <p:txBody>
          <a:bodyPr wrap="square" rtlCol="0">
            <a:spAutoFit/>
          </a:bodyPr>
          <a:lstStyle/>
          <a:p>
            <a:r>
              <a:rPr lang="pt-BR" sz="1600" dirty="0"/>
              <a:t>Como empresa líder em tecnologia, abraçamos a </a:t>
            </a:r>
            <a:r>
              <a:rPr lang="pt-BR" sz="1600" b="1" dirty="0">
                <a:solidFill>
                  <a:srgbClr val="EBC25F"/>
                </a:solidFill>
              </a:rPr>
              <a:t>diversidade</a:t>
            </a:r>
            <a:r>
              <a:rPr lang="pt-BR" sz="1600" dirty="0"/>
              <a:t> em todas as suas formas. Acreditamos realmente que a </a:t>
            </a:r>
            <a:r>
              <a:rPr lang="pt-BR" sz="1600" b="1" dirty="0">
                <a:solidFill>
                  <a:srgbClr val="EBC25F"/>
                </a:solidFill>
              </a:rPr>
              <a:t>inovação</a:t>
            </a:r>
            <a:r>
              <a:rPr lang="pt-BR" sz="1600" dirty="0"/>
              <a:t> começa com a </a:t>
            </a:r>
            <a:r>
              <a:rPr lang="pt-BR" sz="1600" b="1" dirty="0">
                <a:solidFill>
                  <a:srgbClr val="EBC25F"/>
                </a:solidFill>
              </a:rPr>
              <a:t>inclusão</a:t>
            </a:r>
            <a:r>
              <a:rPr lang="pt-BR" sz="1600" dirty="0"/>
              <a:t>. E isso só pode ser alcançado com a cooperação de nossos </a:t>
            </a:r>
            <a:r>
              <a:rPr lang="pt-BR" sz="1600" b="1" dirty="0">
                <a:solidFill>
                  <a:srgbClr val="EBC25F"/>
                </a:solidFill>
              </a:rPr>
              <a:t>parceiros</a:t>
            </a:r>
            <a:r>
              <a:rPr lang="pt-BR" sz="1600" dirty="0"/>
              <a:t>.  Afirmamos nosso </a:t>
            </a:r>
            <a:r>
              <a:rPr lang="pt-BR" sz="1600" b="1" dirty="0">
                <a:solidFill>
                  <a:srgbClr val="EBC25F"/>
                </a:solidFill>
              </a:rPr>
              <a:t>compromisso</a:t>
            </a:r>
            <a:r>
              <a:rPr lang="pt-BR" sz="1600" dirty="0">
                <a:solidFill>
                  <a:srgbClr val="EBC25F"/>
                </a:solidFill>
              </a:rPr>
              <a:t> </a:t>
            </a:r>
            <a:r>
              <a:rPr lang="pt-BR" sz="1600" dirty="0"/>
              <a:t>em manter um </a:t>
            </a:r>
            <a:r>
              <a:rPr lang="pt-BR" sz="1600" b="1" dirty="0">
                <a:solidFill>
                  <a:srgbClr val="EBC25F"/>
                </a:solidFill>
              </a:rPr>
              <a:t>ambiente respeitoso </a:t>
            </a:r>
            <a:r>
              <a:rPr lang="pt-BR" sz="1600" dirty="0"/>
              <a:t>e </a:t>
            </a:r>
            <a:r>
              <a:rPr lang="pt-BR" sz="1600" b="1" dirty="0">
                <a:solidFill>
                  <a:srgbClr val="EBC25F"/>
                </a:solidFill>
              </a:rPr>
              <a:t>livre de discriminação </a:t>
            </a:r>
            <a:r>
              <a:rPr lang="pt-BR" sz="1600" dirty="0"/>
              <a:t>e</a:t>
            </a:r>
            <a:r>
              <a:rPr lang="pt-BR" sz="1600" dirty="0">
                <a:solidFill>
                  <a:srgbClr val="EBC25F"/>
                </a:solidFill>
              </a:rPr>
              <a:t> </a:t>
            </a:r>
            <a:r>
              <a:rPr lang="pt-BR" sz="1600" dirty="0"/>
              <a:t>esperamos isso dos nossos </a:t>
            </a:r>
            <a:r>
              <a:rPr lang="pt-BR" sz="1600" b="1" dirty="0">
                <a:solidFill>
                  <a:srgbClr val="EBC25F"/>
                </a:solidFill>
              </a:rPr>
              <a:t>parceiros de negócios.</a:t>
            </a:r>
            <a:endParaRPr lang="en-US" sz="1600" b="1" dirty="0">
              <a:solidFill>
                <a:srgbClr val="EBC25F"/>
              </a:solidFill>
              <a:latin typeface="Calibri" panose="020F0502020204030204" pitchFamily="34" charset="0"/>
              <a:ea typeface="Calibri" panose="020F0502020204030204" pitchFamily="34" charset="0"/>
            </a:endParaRPr>
          </a:p>
          <a:p>
            <a:endParaRPr lang="pt-BR" sz="1600" dirty="0"/>
          </a:p>
          <a:p>
            <a:r>
              <a:rPr lang="pt-BR" sz="1600" dirty="0"/>
              <a:t>A Oracle espera que seus </a:t>
            </a:r>
            <a:r>
              <a:rPr lang="pt-BR" sz="1600" b="1" dirty="0">
                <a:solidFill>
                  <a:srgbClr val="EBC25F"/>
                </a:solidFill>
              </a:rPr>
              <a:t>parceiros</a:t>
            </a:r>
            <a:r>
              <a:rPr lang="pt-BR" sz="1600" dirty="0"/>
              <a:t> conduzam os negócios de forma </a:t>
            </a:r>
            <a:r>
              <a:rPr lang="pt-BR" sz="1600" b="1" dirty="0">
                <a:solidFill>
                  <a:srgbClr val="EBC25F"/>
                </a:solidFill>
              </a:rPr>
              <a:t>justa</a:t>
            </a:r>
            <a:r>
              <a:rPr lang="pt-BR" sz="1600" dirty="0"/>
              <a:t> e </a:t>
            </a:r>
            <a:r>
              <a:rPr lang="pt-BR" sz="1600" b="1" dirty="0">
                <a:solidFill>
                  <a:srgbClr val="EBC25F"/>
                </a:solidFill>
              </a:rPr>
              <a:t>ética</a:t>
            </a:r>
            <a:r>
              <a:rPr lang="pt-BR" sz="1600" dirty="0"/>
              <a:t>, para cumprir as leis anticorrupção em todo o mundo, para cooperar com os pedidos de informação da Oracle e evitar envolver-se em qualquer atividade que envolva até mesmo a aparência de impropriedade. </a:t>
            </a:r>
          </a:p>
          <a:p>
            <a:endParaRPr lang="pt-BR" sz="1600" dirty="0"/>
          </a:p>
          <a:p>
            <a:r>
              <a:rPr lang="pt-BR" sz="1600" dirty="0"/>
              <a:t>É vital que os nossos parceiros sejam aderentes aos valores do </a:t>
            </a:r>
            <a:r>
              <a:rPr lang="pt-BR" sz="1600" b="1" dirty="0">
                <a:solidFill>
                  <a:srgbClr val="EBC25F"/>
                </a:solidFill>
              </a:rPr>
              <a:t>Código de Ética e Conduta Empresarial da Oracle</a:t>
            </a:r>
            <a:r>
              <a:rPr lang="pt-BR" sz="1600" dirty="0"/>
              <a:t>, que baseia-se e implementa os valores que são essenciais para o nosso sucesso como empresa. Nossos valores são a base de tudo o que fazemos e todos nós devemos viver esses valores todos os dias.</a:t>
            </a:r>
          </a:p>
          <a:p>
            <a:endParaRPr lang="en-US" sz="1600" dirty="0"/>
          </a:p>
          <a:p>
            <a:endParaRPr lang="pt-BR" sz="1600" dirty="0"/>
          </a:p>
        </p:txBody>
      </p:sp>
      <p:pic>
        <p:nvPicPr>
          <p:cNvPr id="29" name="Picture 28" descr="Qr code&#10;&#10;Description automatically generated">
            <a:extLst>
              <a:ext uri="{FF2B5EF4-FFF2-40B4-BE49-F238E27FC236}">
                <a16:creationId xmlns:a16="http://schemas.microsoft.com/office/drawing/2014/main" id="{BD7CED29-287E-454F-A50F-42ACAEF50C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346" y="5314665"/>
            <a:ext cx="1209676" cy="1209676"/>
          </a:xfrm>
          <a:prstGeom prst="rect">
            <a:avLst/>
          </a:prstGeom>
        </p:spPr>
      </p:pic>
      <p:sp>
        <p:nvSpPr>
          <p:cNvPr id="30" name="TextBox 29">
            <a:extLst>
              <a:ext uri="{FF2B5EF4-FFF2-40B4-BE49-F238E27FC236}">
                <a16:creationId xmlns:a16="http://schemas.microsoft.com/office/drawing/2014/main" id="{6AFC9AB9-AD7A-46C1-AE5A-11EDC4804E83}"/>
              </a:ext>
            </a:extLst>
          </p:cNvPr>
          <p:cNvSpPr txBox="1"/>
          <p:nvPr/>
        </p:nvSpPr>
        <p:spPr>
          <a:xfrm>
            <a:off x="6836380" y="5963021"/>
            <a:ext cx="3593496" cy="523220"/>
          </a:xfrm>
          <a:prstGeom prst="rect">
            <a:avLst/>
          </a:prstGeom>
          <a:noFill/>
        </p:spPr>
        <p:txBody>
          <a:bodyPr wrap="square" rtlCol="0">
            <a:spAutoFit/>
          </a:bodyPr>
          <a:lstStyle/>
          <a:p>
            <a:r>
              <a:rPr lang="pt-BR" sz="1400" dirty="0">
                <a:solidFill>
                  <a:srgbClr val="EBC25F"/>
                </a:solidFill>
              </a:rPr>
              <a:t>Utilize o QR code para acessar o Código de Ética e Conduta Empresarial da Oracle.</a:t>
            </a:r>
            <a:endParaRPr lang="en-US" sz="1400" dirty="0">
              <a:solidFill>
                <a:srgbClr val="EBC25F"/>
              </a:solidFill>
            </a:endParaRPr>
          </a:p>
        </p:txBody>
      </p:sp>
    </p:spTree>
    <p:extLst>
      <p:ext uri="{BB962C8B-B14F-4D97-AF65-F5344CB8AC3E}">
        <p14:creationId xmlns:p14="http://schemas.microsoft.com/office/powerpoint/2010/main" val="800398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544576" y="500777"/>
            <a:ext cx="10671048" cy="477188"/>
          </a:xfrm>
        </p:spPr>
        <p:txBody>
          <a:bodyPr/>
          <a:lstStyle/>
          <a:p>
            <a:r>
              <a:rPr lang="en-US" dirty="0" smtClean="0"/>
              <a:t>Restoring Database from OCI Automatic Backup</a:t>
            </a:r>
            <a:endParaRPr lang="en-US" dirty="0">
              <a:solidFill>
                <a:schemeClr val="accent1">
                  <a:lumMod val="75000"/>
                </a:schemeClr>
              </a:solidFill>
            </a:endParaRP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sp>
        <p:nvSpPr>
          <p:cNvPr id="5" name="Rectangle 4"/>
          <p:cNvSpPr/>
          <p:nvPr/>
        </p:nvSpPr>
        <p:spPr>
          <a:xfrm>
            <a:off x="4609171" y="1637433"/>
            <a:ext cx="6341327" cy="4185761"/>
          </a:xfrm>
          <a:prstGeom prst="rect">
            <a:avLst/>
          </a:prstGeom>
        </p:spPr>
        <p:txBody>
          <a:bodyPr wrap="square">
            <a:spAutoFit/>
          </a:bodyPr>
          <a:lstStyle/>
          <a:p>
            <a:pPr>
              <a:spcBef>
                <a:spcPts val="400"/>
              </a:spcBef>
              <a:buClr>
                <a:schemeClr val="accent1"/>
              </a:buClr>
            </a:pPr>
            <a:endParaRPr lang="en-US" sz="1600" dirty="0"/>
          </a:p>
          <a:p>
            <a:pPr marL="165100" indent="-165100">
              <a:spcBef>
                <a:spcPts val="400"/>
              </a:spcBef>
              <a:buClr>
                <a:schemeClr val="accent1"/>
              </a:buClr>
              <a:buFont typeface="Arial" panose="020B0604020202020204" pitchFamily="34" charset="0"/>
              <a:buChar char="•"/>
            </a:pPr>
            <a:r>
              <a:rPr lang="en-US" sz="2000" dirty="0" smtClean="0"/>
              <a:t>You can recover your database up to 3 options</a:t>
            </a:r>
          </a:p>
          <a:p>
            <a:pPr marL="165100" indent="-165100">
              <a:spcBef>
                <a:spcPts val="400"/>
              </a:spcBef>
              <a:buClr>
                <a:schemeClr val="accent1"/>
              </a:buClr>
              <a:buFont typeface="Arial" panose="020B0604020202020204" pitchFamily="34" charset="0"/>
              <a:buChar char="•"/>
            </a:pPr>
            <a:endParaRPr lang="en-US" sz="2000" dirty="0" smtClean="0"/>
          </a:p>
          <a:p>
            <a:pPr marL="165100" indent="-165100">
              <a:spcBef>
                <a:spcPts val="400"/>
              </a:spcBef>
              <a:buClr>
                <a:schemeClr val="accent1"/>
              </a:buClr>
              <a:buFont typeface="Arial" panose="020B0604020202020204" pitchFamily="34" charset="0"/>
              <a:buChar char="•"/>
            </a:pPr>
            <a:endParaRPr lang="en-US" sz="2000" dirty="0" smtClean="0"/>
          </a:p>
          <a:p>
            <a:pPr marL="285750" indent="-285750">
              <a:spcBef>
                <a:spcPts val="400"/>
              </a:spcBef>
              <a:buClr>
                <a:schemeClr val="accent1"/>
              </a:buClr>
              <a:buFontTx/>
              <a:buChar char="-"/>
            </a:pPr>
            <a:r>
              <a:rPr lang="en-US" dirty="0" smtClean="0"/>
              <a:t>Lasted point of fail or database unavailability</a:t>
            </a:r>
          </a:p>
          <a:p>
            <a:pPr marL="285750" indent="-285750">
              <a:spcBef>
                <a:spcPts val="400"/>
              </a:spcBef>
              <a:buClr>
                <a:schemeClr val="accent1"/>
              </a:buClr>
              <a:buFontTx/>
              <a:buChar char="-"/>
            </a:pPr>
            <a:endParaRPr lang="en-US" sz="1600" dirty="0" smtClean="0"/>
          </a:p>
          <a:p>
            <a:pPr marL="285750" indent="-285750">
              <a:spcBef>
                <a:spcPts val="400"/>
              </a:spcBef>
              <a:buClr>
                <a:schemeClr val="accent1"/>
              </a:buClr>
              <a:buFontTx/>
              <a:buChar char="-"/>
            </a:pPr>
            <a:endParaRPr lang="en-US" sz="1600" dirty="0" smtClean="0"/>
          </a:p>
          <a:p>
            <a:pPr marL="285750" indent="-285750">
              <a:spcBef>
                <a:spcPts val="400"/>
              </a:spcBef>
              <a:buClr>
                <a:schemeClr val="accent1"/>
              </a:buClr>
              <a:buFontTx/>
              <a:buChar char="-"/>
            </a:pPr>
            <a:r>
              <a:rPr lang="en-US" dirty="0"/>
              <a:t> </a:t>
            </a:r>
            <a:r>
              <a:rPr lang="en-US" dirty="0" smtClean="0"/>
              <a:t>To a specific timestamp</a:t>
            </a:r>
          </a:p>
          <a:p>
            <a:pPr marL="285750" indent="-285750">
              <a:spcBef>
                <a:spcPts val="400"/>
              </a:spcBef>
              <a:buClr>
                <a:schemeClr val="accent1"/>
              </a:buClr>
              <a:buFontTx/>
              <a:buChar char="-"/>
            </a:pPr>
            <a:endParaRPr lang="en-US" sz="1600" dirty="0" smtClean="0"/>
          </a:p>
          <a:p>
            <a:pPr>
              <a:spcBef>
                <a:spcPts val="400"/>
              </a:spcBef>
              <a:buClr>
                <a:schemeClr val="accent1"/>
              </a:buClr>
            </a:pPr>
            <a:endParaRPr lang="en-US" sz="1600" dirty="0" smtClean="0"/>
          </a:p>
          <a:p>
            <a:pPr marL="285750" indent="-285750">
              <a:spcBef>
                <a:spcPts val="400"/>
              </a:spcBef>
              <a:buClr>
                <a:schemeClr val="accent1"/>
              </a:buClr>
              <a:buFontTx/>
              <a:buChar char="-"/>
            </a:pPr>
            <a:r>
              <a:rPr lang="en-US" dirty="0" smtClean="0"/>
              <a:t>Up to a specific System Change </a:t>
            </a:r>
            <a:r>
              <a:rPr lang="en-US" dirty="0"/>
              <a:t>N</a:t>
            </a:r>
            <a:r>
              <a:rPr lang="en-US" dirty="0" smtClean="0"/>
              <a:t>umber (SCN)</a:t>
            </a:r>
          </a:p>
          <a:p>
            <a:pPr marL="165100" indent="-165100">
              <a:spcBef>
                <a:spcPts val="400"/>
              </a:spcBef>
              <a:buClr>
                <a:schemeClr val="accent1"/>
              </a:buClr>
              <a:buFont typeface="Arial" panose="020B0604020202020204" pitchFamily="34" charset="0"/>
              <a:buChar char="•"/>
            </a:pPr>
            <a:endParaRPr lang="en-US" sz="1600" dirty="0" smtClean="0"/>
          </a:p>
          <a:p>
            <a:pPr marL="285750" indent="-285750">
              <a:spcBef>
                <a:spcPts val="400"/>
              </a:spcBef>
              <a:buClr>
                <a:schemeClr val="accent1"/>
              </a:buClr>
              <a:buFontTx/>
              <a:buChar char="-"/>
            </a:pPr>
            <a:endParaRPr lang="en-US" sz="1600" dirty="0" smtClean="0"/>
          </a:p>
        </p:txBody>
      </p:sp>
      <p:pic>
        <p:nvPicPr>
          <p:cNvPr id="8" name="Picture 7" descr="Graphical user interface, text, application, email, Teams&#10;&#10;Description automatically generated">
            <a:extLst>
              <a:ext uri="{FF2B5EF4-FFF2-40B4-BE49-F238E27FC236}">
                <a16:creationId xmlns:a16="http://schemas.microsoft.com/office/drawing/2014/main" id="{B3707C67-2257-6F48-A7AD-383BA2DBBEE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4576" y="2343993"/>
            <a:ext cx="3314308" cy="17262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6765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1421296" y="2788920"/>
            <a:ext cx="9764155" cy="1280160"/>
          </a:xfrm>
        </p:spPr>
        <p:txBody>
          <a:bodyPr anchor="ctr"/>
          <a:lstStyle/>
          <a:p>
            <a:r>
              <a:rPr lang="en-US" dirty="0" smtClean="0"/>
              <a:t>Cloud Backup and Restore Tools</a:t>
            </a:r>
            <a:endParaRPr lang="en-US" dirty="0"/>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2" r="91391"/>
          <a:stretch/>
        </p:blipFill>
        <p:spPr>
          <a:xfrm>
            <a:off x="-1" y="0"/>
            <a:ext cx="1083365" cy="6858000"/>
          </a:xfrm>
          <a:prstGeom prst="rect">
            <a:avLst/>
          </a:prstGeom>
        </p:spPr>
      </p:pic>
      <p:sp>
        <p:nvSpPr>
          <p:cNvPr id="10" name="Footer Placeholder 1">
            <a:extLst>
              <a:ext uri="{FF2B5EF4-FFF2-40B4-BE49-F238E27FC236}">
                <a16:creationId xmlns:a16="http://schemas.microsoft.com/office/drawing/2014/main" id="{A4BCD169-3E35-466A-9F16-FB5A2A4B4BF5}"/>
              </a:ext>
            </a:extLst>
          </p:cNvPr>
          <p:cNvSpPr>
            <a:spLocks noGrp="1"/>
          </p:cNvSpPr>
          <p:nvPr>
            <p:ph type="ftr" sz="quarter" idx="11"/>
          </p:nvPr>
        </p:nvSpPr>
        <p:spPr>
          <a:xfrm>
            <a:off x="1127759" y="6423978"/>
            <a:ext cx="5745379" cy="365125"/>
          </a:xfrm>
        </p:spPr>
        <p:txBody>
          <a:bodyPr/>
          <a:lstStyle/>
          <a:p>
            <a:pPr>
              <a:defRPr/>
            </a:pPr>
            <a:r>
              <a:rPr lang="en-US" smtClean="0"/>
              <a:t>Copyright © 2023, Oracle and/or its affiliates. All rights reserved   </a:t>
            </a:r>
            <a:endParaRPr lang="en-US" dirty="0"/>
          </a:p>
        </p:txBody>
      </p:sp>
    </p:spTree>
    <p:extLst>
      <p:ext uri="{BB962C8B-B14F-4D97-AF65-F5344CB8AC3E}">
        <p14:creationId xmlns:p14="http://schemas.microsoft.com/office/powerpoint/2010/main" val="190934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r>
              <a:rPr lang="en-US" smtClean="0"/>
              <a:t>Copyright © 2023, Oracle and/or its affiliates. All rights reserved   </a:t>
            </a:r>
            <a:endParaRPr lang="en-US" dirty="0"/>
          </a:p>
        </p:txBody>
      </p:sp>
      <p:sp>
        <p:nvSpPr>
          <p:cNvPr id="9" name="Rectangle 8">
            <a:extLst>
              <a:ext uri="{FF2B5EF4-FFF2-40B4-BE49-F238E27FC236}">
                <a16:creationId xmlns:a16="http://schemas.microsoft.com/office/drawing/2014/main" id="{5774121D-F290-4A8C-BF0A-40D13C1C04C8}"/>
              </a:ext>
            </a:extLst>
          </p:cNvPr>
          <p:cNvSpPr/>
          <p:nvPr/>
        </p:nvSpPr>
        <p:spPr>
          <a:xfrm>
            <a:off x="10504448" y="2834329"/>
            <a:ext cx="724829" cy="332617"/>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p:cNvPicPr/>
          <p:nvPr/>
        </p:nvPicPr>
        <p:blipFill>
          <a:blip r:embed="rId3" cstate="print"/>
          <a:stretch>
            <a:fillRect/>
          </a:stretch>
        </p:blipFill>
        <p:spPr>
          <a:xfrm>
            <a:off x="-74" y="356"/>
            <a:ext cx="12192074" cy="6857644"/>
          </a:xfrm>
          <a:prstGeom prst="rect">
            <a:avLst/>
          </a:prstGeom>
        </p:spPr>
      </p:pic>
      <p:sp>
        <p:nvSpPr>
          <p:cNvPr id="2" name="Rectangle 1"/>
          <p:cNvSpPr/>
          <p:nvPr/>
        </p:nvSpPr>
        <p:spPr>
          <a:xfrm>
            <a:off x="265061" y="512231"/>
            <a:ext cx="10271723" cy="400110"/>
          </a:xfrm>
          <a:prstGeom prst="rect">
            <a:avLst/>
          </a:prstGeom>
        </p:spPr>
        <p:txBody>
          <a:bodyPr wrap="none">
            <a:spAutoFit/>
          </a:bodyPr>
          <a:lstStyle/>
          <a:p>
            <a:r>
              <a:rPr lang="en-US" sz="2000" b="1" dirty="0" smtClean="0"/>
              <a:t>  </a:t>
            </a:r>
            <a:r>
              <a:rPr lang="en-US" sz="2000" b="1" dirty="0" err="1" smtClean="0"/>
              <a:t>Exadata</a:t>
            </a:r>
            <a:r>
              <a:rPr lang="en-US" sz="2000" b="1" dirty="0" smtClean="0"/>
              <a:t> Cloud Compute Node Backup and Restore Operations </a:t>
            </a:r>
            <a:r>
              <a:rPr lang="en-US" dirty="0" smtClean="0"/>
              <a:t>MOS Note: </a:t>
            </a:r>
            <a:r>
              <a:rPr lang="en-US" dirty="0" smtClean="0">
                <a:hlinkClick r:id="rId4"/>
              </a:rPr>
              <a:t>2809393.1</a:t>
            </a:r>
            <a:endParaRPr lang="en-US" dirty="0"/>
          </a:p>
        </p:txBody>
      </p:sp>
      <p:pic>
        <p:nvPicPr>
          <p:cNvPr id="5" name="Picture 4"/>
          <p:cNvPicPr>
            <a:picLocks noChangeAspect="1"/>
          </p:cNvPicPr>
          <p:nvPr/>
        </p:nvPicPr>
        <p:blipFill>
          <a:blip r:embed="rId5"/>
          <a:stretch>
            <a:fillRect/>
          </a:stretch>
        </p:blipFill>
        <p:spPr>
          <a:xfrm>
            <a:off x="825189" y="1125979"/>
            <a:ext cx="10225667" cy="4954201"/>
          </a:xfrm>
          <a:prstGeom prst="rect">
            <a:avLst/>
          </a:prstGeom>
        </p:spPr>
      </p:pic>
      <p:sp>
        <p:nvSpPr>
          <p:cNvPr id="7" name="Footer Placeholder 3"/>
          <p:cNvSpPr txBox="1">
            <a:spLocks/>
          </p:cNvSpPr>
          <p:nvPr/>
        </p:nvSpPr>
        <p:spPr>
          <a:xfrm>
            <a:off x="593717" y="6340792"/>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 2023, Oracle and/or its affiliates. All rights reserved   </a:t>
            </a:r>
            <a:endParaRPr lang="en-US" dirty="0"/>
          </a:p>
        </p:txBody>
      </p:sp>
    </p:spTree>
    <p:extLst>
      <p:ext uri="{BB962C8B-B14F-4D97-AF65-F5344CB8AC3E}">
        <p14:creationId xmlns:p14="http://schemas.microsoft.com/office/powerpoint/2010/main" val="558533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r>
              <a:rPr lang="en-US" dirty="0" smtClean="0"/>
              <a:t>Copyright © 2023, Oracle and/or its affiliates. All rights reserved   </a:t>
            </a:r>
            <a:endParaRPr lang="en-US" dirty="0"/>
          </a:p>
        </p:txBody>
      </p:sp>
      <p:sp>
        <p:nvSpPr>
          <p:cNvPr id="9" name="Rectangle 8">
            <a:extLst>
              <a:ext uri="{FF2B5EF4-FFF2-40B4-BE49-F238E27FC236}">
                <a16:creationId xmlns:a16="http://schemas.microsoft.com/office/drawing/2014/main" id="{5774121D-F290-4A8C-BF0A-40D13C1C04C8}"/>
              </a:ext>
            </a:extLst>
          </p:cNvPr>
          <p:cNvSpPr/>
          <p:nvPr/>
        </p:nvSpPr>
        <p:spPr>
          <a:xfrm>
            <a:off x="10504448" y="2834329"/>
            <a:ext cx="724829" cy="332617"/>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p:cNvPicPr/>
          <p:nvPr/>
        </p:nvPicPr>
        <p:blipFill>
          <a:blip r:embed="rId3" cstate="print"/>
          <a:stretch>
            <a:fillRect/>
          </a:stretch>
        </p:blipFill>
        <p:spPr>
          <a:xfrm>
            <a:off x="0" y="0"/>
            <a:ext cx="12192074" cy="6857644"/>
          </a:xfrm>
          <a:prstGeom prst="rect">
            <a:avLst/>
          </a:prstGeom>
        </p:spPr>
      </p:pic>
      <p:sp>
        <p:nvSpPr>
          <p:cNvPr id="2" name="Rectangle 1"/>
          <p:cNvSpPr/>
          <p:nvPr/>
        </p:nvSpPr>
        <p:spPr>
          <a:xfrm>
            <a:off x="447535" y="663408"/>
            <a:ext cx="8923468" cy="461665"/>
          </a:xfrm>
          <a:prstGeom prst="rect">
            <a:avLst/>
          </a:prstGeom>
        </p:spPr>
        <p:txBody>
          <a:bodyPr wrap="none">
            <a:spAutoFit/>
          </a:bodyPr>
          <a:lstStyle/>
          <a:p>
            <a:r>
              <a:rPr lang="en-US" b="1" dirty="0" smtClean="0"/>
              <a:t>  </a:t>
            </a:r>
            <a:r>
              <a:rPr lang="en-US" sz="2400" b="1" dirty="0" smtClean="0"/>
              <a:t>Don’t Forget to Backup your OCR Register and  Voting Files</a:t>
            </a:r>
            <a:endParaRPr lang="en-US" sz="2400" dirty="0"/>
          </a:p>
        </p:txBody>
      </p:sp>
      <p:pic>
        <p:nvPicPr>
          <p:cNvPr id="3" name="Picture 2"/>
          <p:cNvPicPr>
            <a:picLocks noChangeAspect="1"/>
          </p:cNvPicPr>
          <p:nvPr/>
        </p:nvPicPr>
        <p:blipFill>
          <a:blip r:embed="rId4"/>
          <a:stretch>
            <a:fillRect/>
          </a:stretch>
        </p:blipFill>
        <p:spPr>
          <a:xfrm>
            <a:off x="593717" y="1244657"/>
            <a:ext cx="10914340" cy="4710093"/>
          </a:xfrm>
          <a:prstGeom prst="rect">
            <a:avLst/>
          </a:prstGeom>
        </p:spPr>
      </p:pic>
      <p:sp>
        <p:nvSpPr>
          <p:cNvPr id="8" name="Footer Placeholder 3"/>
          <p:cNvSpPr txBox="1">
            <a:spLocks/>
          </p:cNvSpPr>
          <p:nvPr/>
        </p:nvSpPr>
        <p:spPr>
          <a:xfrm>
            <a:off x="593717" y="6340792"/>
            <a:ext cx="5745379" cy="365125"/>
          </a:xfrm>
          <a:prstGeom prst="rect">
            <a:avLst/>
          </a:prstGeom>
        </p:spPr>
        <p:txBody>
          <a:bodyPr vert="horz" lIns="0" tIns="0" rIns="0" bIns="0" rtlCol="0" anchor="ctr"/>
          <a:lstStyle>
            <a:defPPr>
              <a:defRPr lang="en-US"/>
            </a:defPPr>
            <a:lvl1pPr marL="0" algn="l" defTabSz="914400" rtl="0" eaLnBrk="1" latinLnBrk="0" hangingPunct="1">
              <a:defRPr sz="9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smtClean="0"/>
              <a:t>Copyright © 2023, Oracle and/or its affiliates. All rights reserved   </a:t>
            </a:r>
            <a:endParaRPr lang="en-US" dirty="0"/>
          </a:p>
        </p:txBody>
      </p:sp>
    </p:spTree>
    <p:extLst>
      <p:ext uri="{BB962C8B-B14F-4D97-AF65-F5344CB8AC3E}">
        <p14:creationId xmlns:p14="http://schemas.microsoft.com/office/powerpoint/2010/main" val="2206376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1421296" y="2788920"/>
            <a:ext cx="9764155" cy="1280160"/>
          </a:xfrm>
        </p:spPr>
        <p:txBody>
          <a:bodyPr anchor="ctr"/>
          <a:lstStyle/>
          <a:p>
            <a:r>
              <a:rPr lang="en-US" dirty="0" smtClean="0"/>
              <a:t>OCI ZDL Autonomous Recovery Services</a:t>
            </a:r>
            <a:endParaRPr lang="en-US" dirty="0"/>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2" r="91391"/>
          <a:stretch/>
        </p:blipFill>
        <p:spPr>
          <a:xfrm>
            <a:off x="-1" y="0"/>
            <a:ext cx="1083365" cy="6858000"/>
          </a:xfrm>
          <a:prstGeom prst="rect">
            <a:avLst/>
          </a:prstGeom>
        </p:spPr>
      </p:pic>
      <p:sp>
        <p:nvSpPr>
          <p:cNvPr id="10" name="Footer Placeholder 1">
            <a:extLst>
              <a:ext uri="{FF2B5EF4-FFF2-40B4-BE49-F238E27FC236}">
                <a16:creationId xmlns:a16="http://schemas.microsoft.com/office/drawing/2014/main" id="{A4BCD169-3E35-466A-9F16-FB5A2A4B4BF5}"/>
              </a:ext>
            </a:extLst>
          </p:cNvPr>
          <p:cNvSpPr>
            <a:spLocks noGrp="1"/>
          </p:cNvSpPr>
          <p:nvPr>
            <p:ph type="ftr" sz="quarter" idx="11"/>
          </p:nvPr>
        </p:nvSpPr>
        <p:spPr>
          <a:xfrm>
            <a:off x="1127759" y="6423978"/>
            <a:ext cx="5745379" cy="365125"/>
          </a:xfrm>
        </p:spPr>
        <p:txBody>
          <a:bodyPr/>
          <a:lstStyle/>
          <a:p>
            <a:pPr>
              <a:defRPr/>
            </a:pPr>
            <a:r>
              <a:rPr lang="en-US" smtClean="0"/>
              <a:t>Copyright © 2023, Oracle and/or its affiliates. All rights reserved   </a:t>
            </a:r>
            <a:endParaRPr lang="en-US" dirty="0"/>
          </a:p>
        </p:txBody>
      </p:sp>
    </p:spTree>
    <p:extLst>
      <p:ext uri="{BB962C8B-B14F-4D97-AF65-F5344CB8AC3E}">
        <p14:creationId xmlns:p14="http://schemas.microsoft.com/office/powerpoint/2010/main" val="222977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81DB22AE-5A78-40A4-9DE4-B97FBE447DAD}"/>
              </a:ext>
            </a:extLst>
          </p:cNvPr>
          <p:cNvSpPr>
            <a:spLocks noGrp="1"/>
          </p:cNvSpPr>
          <p:nvPr>
            <p:ph type="ftr" sz="quarter" idx="16"/>
          </p:nvPr>
        </p:nvSpPr>
        <p:spPr>
          <a:xfrm>
            <a:off x="514442" y="6341468"/>
            <a:ext cx="5745379" cy="365125"/>
          </a:xfrm>
        </p:spPr>
        <p:txBody>
          <a:bodyPr/>
          <a:lstStyle/>
          <a:p>
            <a:r>
              <a:rPr lang="en-US" smtClean="0"/>
              <a:t>Copyright © 2023, Oracle and/or its affiliates. All rights reserved   </a:t>
            </a:r>
            <a:endParaRPr lang="en-US" dirty="0"/>
          </a:p>
        </p:txBody>
      </p:sp>
      <p:sp>
        <p:nvSpPr>
          <p:cNvPr id="84" name="Rectangle 83">
            <a:extLst>
              <a:ext uri="{FF2B5EF4-FFF2-40B4-BE49-F238E27FC236}">
                <a16:creationId xmlns:a16="http://schemas.microsoft.com/office/drawing/2014/main" id="{4EF58AD3-1AFF-4AC8-B7D5-D28137EB9E5C}"/>
              </a:ext>
            </a:extLst>
          </p:cNvPr>
          <p:cNvSpPr/>
          <p:nvPr/>
        </p:nvSpPr>
        <p:spPr>
          <a:xfrm>
            <a:off x="9707844" y="4160581"/>
            <a:ext cx="33457" cy="502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pic>
        <p:nvPicPr>
          <p:cNvPr id="6" name="Picture 5"/>
          <p:cNvPicPr>
            <a:picLocks noChangeAspect="1"/>
          </p:cNvPicPr>
          <p:nvPr/>
        </p:nvPicPr>
        <p:blipFill>
          <a:blip r:embed="rId3"/>
          <a:stretch>
            <a:fillRect/>
          </a:stretch>
        </p:blipFill>
        <p:spPr>
          <a:xfrm>
            <a:off x="11182871" y="126686"/>
            <a:ext cx="923367" cy="1144554"/>
          </a:xfrm>
          <a:prstGeom prst="rect">
            <a:avLst/>
          </a:prstGeom>
        </p:spPr>
      </p:pic>
      <p:pic>
        <p:nvPicPr>
          <p:cNvPr id="13" name="Picture 12"/>
          <p:cNvPicPr>
            <a:picLocks noChangeAspect="1"/>
          </p:cNvPicPr>
          <p:nvPr/>
        </p:nvPicPr>
        <p:blipFill>
          <a:blip r:embed="rId4"/>
          <a:stretch>
            <a:fillRect/>
          </a:stretch>
        </p:blipFill>
        <p:spPr>
          <a:xfrm>
            <a:off x="242721" y="1001557"/>
            <a:ext cx="10857448" cy="4605454"/>
          </a:xfrm>
          <a:prstGeom prst="rect">
            <a:avLst/>
          </a:prstGeom>
          <a:ln>
            <a:noFill/>
          </a:ln>
          <a:effectLst>
            <a:softEdge rad="112500"/>
          </a:effectLst>
        </p:spPr>
      </p:pic>
      <p:sp>
        <p:nvSpPr>
          <p:cNvPr id="40" name="Rectangle 39"/>
          <p:cNvSpPr/>
          <p:nvPr/>
        </p:nvSpPr>
        <p:spPr>
          <a:xfrm>
            <a:off x="5355421" y="5972136"/>
            <a:ext cx="1450810" cy="369332"/>
          </a:xfrm>
          <a:prstGeom prst="rect">
            <a:avLst/>
          </a:prstGeom>
        </p:spPr>
        <p:txBody>
          <a:bodyPr wrap="square">
            <a:spAutoFit/>
          </a:bodyPr>
          <a:lstStyle/>
          <a:p>
            <a:r>
              <a:rPr lang="pt-BR" dirty="0" smtClean="0">
                <a:hlinkClick r:id="rId5"/>
              </a:rPr>
              <a:t>Click Here</a:t>
            </a:r>
            <a:endParaRPr lang="pt-BR" dirty="0"/>
          </a:p>
        </p:txBody>
      </p:sp>
      <p:sp>
        <p:nvSpPr>
          <p:cNvPr id="41" name="Rectangle 40"/>
          <p:cNvSpPr/>
          <p:nvPr/>
        </p:nvSpPr>
        <p:spPr>
          <a:xfrm>
            <a:off x="779205" y="322942"/>
            <a:ext cx="5215851" cy="461665"/>
          </a:xfrm>
          <a:prstGeom prst="rect">
            <a:avLst/>
          </a:prstGeom>
        </p:spPr>
        <p:txBody>
          <a:bodyPr wrap="none">
            <a:spAutoFit/>
          </a:bodyPr>
          <a:lstStyle/>
          <a:p>
            <a:r>
              <a:rPr lang="en-US" sz="2400" b="1" dirty="0" smtClean="0"/>
              <a:t>Zero Data Loss as a Service on OCI</a:t>
            </a:r>
            <a:endParaRPr lang="pt-BR" sz="2400" b="1" dirty="0"/>
          </a:p>
        </p:txBody>
      </p:sp>
    </p:spTree>
    <p:extLst>
      <p:ext uri="{BB962C8B-B14F-4D97-AF65-F5344CB8AC3E}">
        <p14:creationId xmlns:p14="http://schemas.microsoft.com/office/powerpoint/2010/main" val="39463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Arc 69">
            <a:extLst>
              <a:ext uri="{FF2B5EF4-FFF2-40B4-BE49-F238E27FC236}">
                <a16:creationId xmlns:a16="http://schemas.microsoft.com/office/drawing/2014/main" id="{CCCB0C48-C10A-4FDB-BA2F-47E64ABA50A7}"/>
              </a:ext>
            </a:extLst>
          </p:cNvPr>
          <p:cNvSpPr/>
          <p:nvPr/>
        </p:nvSpPr>
        <p:spPr>
          <a:xfrm rot="16402108">
            <a:off x="7951420" y="4921075"/>
            <a:ext cx="3429224" cy="3046294"/>
          </a:xfrm>
          <a:prstGeom prst="arc">
            <a:avLst>
              <a:gd name="adj1" fmla="val 16657936"/>
              <a:gd name="adj2" fmla="val 0"/>
            </a:avLst>
          </a:prstGeom>
          <a:ln>
            <a:solidFill>
              <a:srgbClr val="2C59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50"/>
          </a:p>
        </p:txBody>
      </p:sp>
      <p:sp>
        <p:nvSpPr>
          <p:cNvPr id="2" name="Text Placeholder 1">
            <a:extLst>
              <a:ext uri="{FF2B5EF4-FFF2-40B4-BE49-F238E27FC236}">
                <a16:creationId xmlns:a16="http://schemas.microsoft.com/office/drawing/2014/main" id="{9F19D7F6-17B6-44DC-A8F6-1911DD5116D6}"/>
              </a:ext>
            </a:extLst>
          </p:cNvPr>
          <p:cNvSpPr>
            <a:spLocks noGrp="1"/>
          </p:cNvSpPr>
          <p:nvPr>
            <p:ph type="body" sz="quarter" idx="11"/>
          </p:nvPr>
        </p:nvSpPr>
        <p:spPr>
          <a:xfrm>
            <a:off x="148204" y="883508"/>
            <a:ext cx="10671048" cy="330540"/>
          </a:xfrm>
        </p:spPr>
        <p:txBody>
          <a:bodyPr/>
          <a:lstStyle/>
          <a:p>
            <a:r>
              <a:rPr lang="en-US" dirty="0"/>
              <a:t>A fully managed, automated service for continuously protecting Oracle databases in OCI</a:t>
            </a:r>
          </a:p>
        </p:txBody>
      </p:sp>
      <p:sp>
        <p:nvSpPr>
          <p:cNvPr id="3" name="Content Placeholder 2">
            <a:extLst>
              <a:ext uri="{FF2B5EF4-FFF2-40B4-BE49-F238E27FC236}">
                <a16:creationId xmlns:a16="http://schemas.microsoft.com/office/drawing/2014/main" id="{C0E39413-F1F0-4FA2-B0C7-6DE5B80D624F}"/>
              </a:ext>
            </a:extLst>
          </p:cNvPr>
          <p:cNvSpPr>
            <a:spLocks noGrp="1"/>
          </p:cNvSpPr>
          <p:nvPr>
            <p:ph sz="quarter" idx="14"/>
          </p:nvPr>
        </p:nvSpPr>
        <p:spPr>
          <a:xfrm>
            <a:off x="766763" y="1811293"/>
            <a:ext cx="6350357" cy="4295820"/>
          </a:xfrm>
        </p:spPr>
        <p:txBody>
          <a:bodyPr/>
          <a:lstStyle/>
          <a:p>
            <a:pPr marL="0" indent="0">
              <a:spcBef>
                <a:spcPts val="0"/>
              </a:spcBef>
              <a:spcAft>
                <a:spcPts val="600"/>
              </a:spcAft>
              <a:buNone/>
            </a:pPr>
            <a:r>
              <a:rPr lang="en-US" b="1" dirty="0">
                <a:solidFill>
                  <a:srgbClr val="2C5967"/>
                </a:solidFill>
              </a:rPr>
              <a:t>Ransomware resiliency</a:t>
            </a:r>
          </a:p>
          <a:p>
            <a:pPr marL="228623" lvl="1">
              <a:spcBef>
                <a:spcPts val="0"/>
              </a:spcBef>
              <a:spcAft>
                <a:spcPts val="600"/>
              </a:spcAft>
            </a:pPr>
            <a:r>
              <a:rPr lang="en-US" sz="1400" dirty="0"/>
              <a:t>Automatic and mandatory encryption to help prevent data theft</a:t>
            </a:r>
          </a:p>
          <a:p>
            <a:pPr marL="228623" lvl="1">
              <a:spcBef>
                <a:spcPts val="0"/>
              </a:spcBef>
              <a:spcAft>
                <a:spcPts val="600"/>
              </a:spcAft>
            </a:pPr>
            <a:r>
              <a:rPr lang="en-US" sz="1400" dirty="0"/>
              <a:t>Safeguards backups with enforced 14-day retention</a:t>
            </a:r>
          </a:p>
          <a:p>
            <a:pPr marL="228623" lvl="1">
              <a:spcBef>
                <a:spcPts val="0"/>
              </a:spcBef>
              <a:spcAft>
                <a:spcPts val="600"/>
              </a:spcAft>
            </a:pPr>
            <a:r>
              <a:rPr lang="en-US" sz="1400" dirty="0"/>
              <a:t>Optimizes backups in the background for fast recovery with zero data loss</a:t>
            </a:r>
            <a:endParaRPr lang="en-US" sz="450" dirty="0"/>
          </a:p>
          <a:p>
            <a:pPr marL="0" indent="0">
              <a:spcBef>
                <a:spcPts val="900"/>
              </a:spcBef>
              <a:spcAft>
                <a:spcPts val="600"/>
              </a:spcAft>
              <a:buNone/>
            </a:pPr>
            <a:r>
              <a:rPr lang="en-US" b="1" dirty="0">
                <a:solidFill>
                  <a:srgbClr val="AE562C"/>
                </a:solidFill>
              </a:rPr>
              <a:t>Operational efficiency</a:t>
            </a:r>
          </a:p>
          <a:p>
            <a:pPr marL="228623" lvl="1">
              <a:spcBef>
                <a:spcPts val="0"/>
              </a:spcBef>
              <a:spcAft>
                <a:spcPts val="600"/>
              </a:spcAft>
            </a:pPr>
            <a:r>
              <a:rPr lang="en-US" sz="1400" dirty="0"/>
              <a:t>No more weekly full backups – eliminates production database overhead</a:t>
            </a:r>
          </a:p>
          <a:p>
            <a:pPr marL="228623" lvl="1">
              <a:spcBef>
                <a:spcPts val="0"/>
              </a:spcBef>
              <a:spcAft>
                <a:spcPts val="600"/>
              </a:spcAft>
            </a:pPr>
            <a:r>
              <a:rPr lang="en-US" sz="1400" dirty="0"/>
              <a:t>Shorter backup windows with incremental forever strategy</a:t>
            </a:r>
          </a:p>
          <a:p>
            <a:pPr marL="228623" lvl="1">
              <a:spcBef>
                <a:spcPts val="0"/>
              </a:spcBef>
              <a:spcAft>
                <a:spcPts val="600"/>
              </a:spcAft>
            </a:pPr>
            <a:r>
              <a:rPr lang="en-US" sz="1400" dirty="0"/>
              <a:t>Zero-impact database recovery validation for every backup</a:t>
            </a:r>
            <a:endParaRPr lang="en-US" sz="450" dirty="0"/>
          </a:p>
          <a:p>
            <a:pPr marL="0" indent="0">
              <a:spcBef>
                <a:spcPts val="900"/>
              </a:spcBef>
              <a:spcAft>
                <a:spcPts val="600"/>
              </a:spcAft>
              <a:buNone/>
            </a:pPr>
            <a:r>
              <a:rPr lang="en-US" b="1" dirty="0">
                <a:solidFill>
                  <a:srgbClr val="759C6C"/>
                </a:solidFill>
              </a:rPr>
              <a:t>Cloud simplicity</a:t>
            </a:r>
          </a:p>
          <a:p>
            <a:pPr marL="228623" lvl="1">
              <a:spcBef>
                <a:spcPts val="0"/>
              </a:spcBef>
              <a:spcAft>
                <a:spcPts val="600"/>
              </a:spcAft>
            </a:pPr>
            <a:r>
              <a:rPr lang="en-US" sz="1400" dirty="0"/>
              <a:t>Quickly configure database protection at scale with zero data loss</a:t>
            </a:r>
          </a:p>
          <a:p>
            <a:pPr marL="228623" lvl="1">
              <a:spcBef>
                <a:spcPts val="0"/>
              </a:spcBef>
              <a:spcAft>
                <a:spcPts val="600"/>
              </a:spcAft>
            </a:pPr>
            <a:r>
              <a:rPr lang="en-US" sz="1400" dirty="0"/>
              <a:t>Control costs with database-specific backup consumption metrics</a:t>
            </a:r>
          </a:p>
          <a:p>
            <a:pPr marL="228623" lvl="1">
              <a:spcBef>
                <a:spcPts val="0"/>
              </a:spcBef>
              <a:spcAft>
                <a:spcPts val="600"/>
              </a:spcAft>
            </a:pPr>
            <a:r>
              <a:rPr lang="en-US" sz="1400" dirty="0"/>
              <a:t>Gain deep data protection insights with granular recovery health dashboard</a:t>
            </a:r>
          </a:p>
          <a:p>
            <a:pPr marL="45743" lvl="1" indent="0">
              <a:spcBef>
                <a:spcPts val="900"/>
              </a:spcBef>
              <a:spcAft>
                <a:spcPts val="600"/>
              </a:spcAft>
              <a:buNone/>
            </a:pPr>
            <a:r>
              <a:rPr lang="en-US" b="1" dirty="0">
                <a:solidFill>
                  <a:srgbClr val="594564"/>
                </a:solidFill>
              </a:rPr>
              <a:t>Using proven Recovery Appliance technology</a:t>
            </a:r>
          </a:p>
        </p:txBody>
      </p:sp>
      <p:sp>
        <p:nvSpPr>
          <p:cNvPr id="9" name="Title 8">
            <a:extLst>
              <a:ext uri="{FF2B5EF4-FFF2-40B4-BE49-F238E27FC236}">
                <a16:creationId xmlns:a16="http://schemas.microsoft.com/office/drawing/2014/main" id="{FB216852-3477-40C6-AB67-D3846D5044C4}"/>
              </a:ext>
            </a:extLst>
          </p:cNvPr>
          <p:cNvSpPr>
            <a:spLocks noGrp="1"/>
          </p:cNvSpPr>
          <p:nvPr>
            <p:ph type="title"/>
          </p:nvPr>
        </p:nvSpPr>
        <p:spPr>
          <a:xfrm>
            <a:off x="80579" y="62503"/>
            <a:ext cx="10671048" cy="822960"/>
          </a:xfrm>
        </p:spPr>
        <p:txBody>
          <a:bodyPr/>
          <a:lstStyle/>
          <a:p>
            <a:r>
              <a:rPr lang="en-US" dirty="0"/>
              <a:t>Oracle Database Zero Data Loss Autonomous Recovery Service</a:t>
            </a:r>
          </a:p>
        </p:txBody>
      </p:sp>
      <p:sp>
        <p:nvSpPr>
          <p:cNvPr id="7" name="Footer Placeholder 6">
            <a:extLst>
              <a:ext uri="{FF2B5EF4-FFF2-40B4-BE49-F238E27FC236}">
                <a16:creationId xmlns:a16="http://schemas.microsoft.com/office/drawing/2014/main" id="{81DB22AE-5A78-40A4-9DE4-B97FBE447DAD}"/>
              </a:ext>
            </a:extLst>
          </p:cNvPr>
          <p:cNvSpPr>
            <a:spLocks noGrp="1"/>
          </p:cNvSpPr>
          <p:nvPr>
            <p:ph type="ftr" sz="quarter" idx="16"/>
          </p:nvPr>
        </p:nvSpPr>
        <p:spPr>
          <a:xfrm>
            <a:off x="514442" y="6341468"/>
            <a:ext cx="5745379" cy="365125"/>
          </a:xfrm>
        </p:spPr>
        <p:txBody>
          <a:bodyPr/>
          <a:lstStyle/>
          <a:p>
            <a:r>
              <a:rPr lang="en-US" smtClean="0"/>
              <a:t>Copyright © 2023, Oracle and/or its affiliates. All rights reserved   </a:t>
            </a:r>
            <a:endParaRPr lang="en-US" dirty="0"/>
          </a:p>
        </p:txBody>
      </p:sp>
      <p:sp>
        <p:nvSpPr>
          <p:cNvPr id="12" name="Arc 11">
            <a:extLst>
              <a:ext uri="{FF2B5EF4-FFF2-40B4-BE49-F238E27FC236}">
                <a16:creationId xmlns:a16="http://schemas.microsoft.com/office/drawing/2014/main" id="{95861043-79C2-403C-B7CA-06630E974EF2}"/>
              </a:ext>
            </a:extLst>
          </p:cNvPr>
          <p:cNvSpPr/>
          <p:nvPr/>
        </p:nvSpPr>
        <p:spPr>
          <a:xfrm rot="10636256">
            <a:off x="8142217" y="715703"/>
            <a:ext cx="3172051" cy="3429224"/>
          </a:xfrm>
          <a:prstGeom prst="arc">
            <a:avLst>
              <a:gd name="adj1" fmla="val 16200000"/>
              <a:gd name="adj2" fmla="val 248978"/>
            </a:avLst>
          </a:prstGeom>
          <a:ln>
            <a:solidFill>
              <a:srgbClr val="2C596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450"/>
          </a:p>
        </p:txBody>
      </p:sp>
      <p:sp>
        <p:nvSpPr>
          <p:cNvPr id="34" name="TextBox 33">
            <a:extLst>
              <a:ext uri="{FF2B5EF4-FFF2-40B4-BE49-F238E27FC236}">
                <a16:creationId xmlns:a16="http://schemas.microsoft.com/office/drawing/2014/main" id="{214B3EC4-A4DD-4163-AE47-4CE818765766}"/>
              </a:ext>
            </a:extLst>
          </p:cNvPr>
          <p:cNvSpPr txBox="1"/>
          <p:nvPr/>
        </p:nvSpPr>
        <p:spPr>
          <a:xfrm>
            <a:off x="8143589" y="6119721"/>
            <a:ext cx="1688854" cy="338554"/>
          </a:xfrm>
          <a:prstGeom prst="rect">
            <a:avLst/>
          </a:prstGeom>
          <a:noFill/>
        </p:spPr>
        <p:txBody>
          <a:bodyPr wrap="square" rtlCol="0">
            <a:spAutoFit/>
          </a:bodyPr>
          <a:lstStyle/>
          <a:p>
            <a:r>
              <a:rPr lang="en-US" sz="800" i="1" dirty="0"/>
              <a:t>Encryption keys are owned by and managed with the database</a:t>
            </a:r>
          </a:p>
        </p:txBody>
      </p:sp>
      <p:sp>
        <p:nvSpPr>
          <p:cNvPr id="37" name="TextBox 36">
            <a:extLst>
              <a:ext uri="{FF2B5EF4-FFF2-40B4-BE49-F238E27FC236}">
                <a16:creationId xmlns:a16="http://schemas.microsoft.com/office/drawing/2014/main" id="{D543A2CE-EF71-4F35-9F5B-892B20844A42}"/>
              </a:ext>
            </a:extLst>
          </p:cNvPr>
          <p:cNvSpPr txBox="1"/>
          <p:nvPr/>
        </p:nvSpPr>
        <p:spPr>
          <a:xfrm>
            <a:off x="8462216" y="5054149"/>
            <a:ext cx="1412621" cy="430887"/>
          </a:xfrm>
          <a:prstGeom prst="rect">
            <a:avLst/>
          </a:prstGeom>
          <a:noFill/>
        </p:spPr>
        <p:txBody>
          <a:bodyPr wrap="square" rtlCol="0">
            <a:spAutoFit/>
          </a:bodyPr>
          <a:lstStyle/>
          <a:p>
            <a:pPr algn="ctr" defTabSz="457246">
              <a:defRPr/>
            </a:pPr>
            <a:r>
              <a:rPr lang="en-US" sz="1100" kern="0" dirty="0">
                <a:solidFill>
                  <a:srgbClr val="2C5967"/>
                </a:solidFill>
              </a:rPr>
              <a:t>Incremental </a:t>
            </a:r>
          </a:p>
          <a:p>
            <a:pPr algn="ctr" defTabSz="457246">
              <a:defRPr/>
            </a:pPr>
            <a:r>
              <a:rPr lang="en-US" sz="1100" kern="0" dirty="0">
                <a:solidFill>
                  <a:srgbClr val="2C5967"/>
                </a:solidFill>
              </a:rPr>
              <a:t>forever backup</a:t>
            </a:r>
          </a:p>
        </p:txBody>
      </p:sp>
      <p:sp>
        <p:nvSpPr>
          <p:cNvPr id="38" name="Freeform 24">
            <a:extLst>
              <a:ext uri="{FF2B5EF4-FFF2-40B4-BE49-F238E27FC236}">
                <a16:creationId xmlns:a16="http://schemas.microsoft.com/office/drawing/2014/main" id="{B4A9A6A5-FA8A-4826-A146-6CCDBB601EB6}"/>
              </a:ext>
            </a:extLst>
          </p:cNvPr>
          <p:cNvSpPr>
            <a:spLocks noChangeAspect="1"/>
          </p:cNvSpPr>
          <p:nvPr/>
        </p:nvSpPr>
        <p:spPr>
          <a:xfrm rot="5400000">
            <a:off x="8446566" y="5907648"/>
            <a:ext cx="248516" cy="91446"/>
          </a:xfrm>
          <a:custGeom>
            <a:avLst/>
            <a:gdLst>
              <a:gd name="connsiteX0" fmla="*/ 37120 w 172756"/>
              <a:gd name="connsiteY0" fmla="*/ 0 h 76308"/>
              <a:gd name="connsiteX1" fmla="*/ 0 w 172756"/>
              <a:gd name="connsiteY1" fmla="*/ 37120 h 76308"/>
              <a:gd name="connsiteX2" fmla="*/ 37120 w 172756"/>
              <a:gd name="connsiteY2" fmla="*/ 74241 h 76308"/>
              <a:gd name="connsiteX3" fmla="*/ 73152 w 172756"/>
              <a:gd name="connsiteY3" fmla="*/ 46155 h 76308"/>
              <a:gd name="connsiteX4" fmla="*/ 122464 w 172756"/>
              <a:gd name="connsiteY4" fmla="*/ 46155 h 76308"/>
              <a:gd name="connsiteX5" fmla="*/ 122464 w 172756"/>
              <a:gd name="connsiteY5" fmla="*/ 74241 h 76308"/>
              <a:gd name="connsiteX6" fmla="*/ 138575 w 172756"/>
              <a:gd name="connsiteY6" fmla="*/ 74241 h 76308"/>
              <a:gd name="connsiteX7" fmla="*/ 138575 w 172756"/>
              <a:gd name="connsiteY7" fmla="*/ 46155 h 76308"/>
              <a:gd name="connsiteX8" fmla="*/ 156646 w 172756"/>
              <a:gd name="connsiteY8" fmla="*/ 46155 h 76308"/>
              <a:gd name="connsiteX9" fmla="*/ 156646 w 172756"/>
              <a:gd name="connsiteY9" fmla="*/ 76309 h 76308"/>
              <a:gd name="connsiteX10" fmla="*/ 172756 w 172756"/>
              <a:gd name="connsiteY10" fmla="*/ 76309 h 76308"/>
              <a:gd name="connsiteX11" fmla="*/ 172756 w 172756"/>
              <a:gd name="connsiteY11" fmla="*/ 30153 h 76308"/>
              <a:gd name="connsiteX12" fmla="*/ 73696 w 172756"/>
              <a:gd name="connsiteY12" fmla="*/ 30153 h 76308"/>
              <a:gd name="connsiteX13" fmla="*/ 37120 w 172756"/>
              <a:gd name="connsiteY13" fmla="*/ 0 h 76308"/>
              <a:gd name="connsiteX14" fmla="*/ 37120 w 172756"/>
              <a:gd name="connsiteY14" fmla="*/ 58239 h 76308"/>
              <a:gd name="connsiteX15" fmla="*/ 16002 w 172756"/>
              <a:gd name="connsiteY15" fmla="*/ 37120 h 76308"/>
              <a:gd name="connsiteX16" fmla="*/ 37120 w 172756"/>
              <a:gd name="connsiteY16" fmla="*/ 16002 h 76308"/>
              <a:gd name="connsiteX17" fmla="*/ 58239 w 172756"/>
              <a:gd name="connsiteY17" fmla="*/ 37120 h 76308"/>
              <a:gd name="connsiteX18" fmla="*/ 37120 w 172756"/>
              <a:gd name="connsiteY18" fmla="*/ 58239 h 7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2756" h="76308">
                <a:moveTo>
                  <a:pt x="37120" y="0"/>
                </a:moveTo>
                <a:cubicBezTo>
                  <a:pt x="16655" y="0"/>
                  <a:pt x="0" y="16655"/>
                  <a:pt x="0" y="37120"/>
                </a:cubicBezTo>
                <a:cubicBezTo>
                  <a:pt x="0" y="57585"/>
                  <a:pt x="16655" y="74241"/>
                  <a:pt x="37120" y="74241"/>
                </a:cubicBezTo>
                <a:cubicBezTo>
                  <a:pt x="54537" y="74241"/>
                  <a:pt x="69015" y="62266"/>
                  <a:pt x="73152" y="46155"/>
                </a:cubicBezTo>
                <a:lnTo>
                  <a:pt x="122464" y="46155"/>
                </a:lnTo>
                <a:lnTo>
                  <a:pt x="122464" y="74241"/>
                </a:lnTo>
                <a:lnTo>
                  <a:pt x="138575" y="74241"/>
                </a:lnTo>
                <a:lnTo>
                  <a:pt x="138575" y="46155"/>
                </a:lnTo>
                <a:lnTo>
                  <a:pt x="156646" y="46155"/>
                </a:lnTo>
                <a:lnTo>
                  <a:pt x="156646" y="76309"/>
                </a:lnTo>
                <a:lnTo>
                  <a:pt x="172756" y="76309"/>
                </a:lnTo>
                <a:lnTo>
                  <a:pt x="172756" y="30153"/>
                </a:lnTo>
                <a:lnTo>
                  <a:pt x="73696" y="30153"/>
                </a:lnTo>
                <a:cubicBezTo>
                  <a:pt x="70213" y="12954"/>
                  <a:pt x="55191" y="0"/>
                  <a:pt x="37120" y="0"/>
                </a:cubicBezTo>
                <a:close/>
                <a:moveTo>
                  <a:pt x="37120" y="58239"/>
                </a:moveTo>
                <a:cubicBezTo>
                  <a:pt x="25473" y="58239"/>
                  <a:pt x="16002" y="48768"/>
                  <a:pt x="16002" y="37120"/>
                </a:cubicBezTo>
                <a:cubicBezTo>
                  <a:pt x="16002" y="25473"/>
                  <a:pt x="25473" y="16002"/>
                  <a:pt x="37120" y="16002"/>
                </a:cubicBezTo>
                <a:cubicBezTo>
                  <a:pt x="48768" y="16002"/>
                  <a:pt x="58239" y="25473"/>
                  <a:pt x="58239" y="37120"/>
                </a:cubicBezTo>
                <a:cubicBezTo>
                  <a:pt x="58239" y="48768"/>
                  <a:pt x="48768" y="58239"/>
                  <a:pt x="37120" y="58239"/>
                </a:cubicBezTo>
                <a:close/>
              </a:path>
            </a:pathLst>
          </a:custGeom>
          <a:solidFill>
            <a:srgbClr val="2C5967"/>
          </a:solidFill>
          <a:ln w="10716" cap="flat">
            <a:noFill/>
            <a:prstDash val="solid"/>
            <a:miter/>
          </a:ln>
        </p:spPr>
        <p:txBody>
          <a:bodyPr rtlCol="0" anchor="ctr"/>
          <a:lstStyle/>
          <a:p>
            <a:endParaRPr lang="en-US" sz="450">
              <a:solidFill>
                <a:srgbClr val="2C5967"/>
              </a:solidFill>
            </a:endParaRPr>
          </a:p>
        </p:txBody>
      </p:sp>
      <p:sp>
        <p:nvSpPr>
          <p:cNvPr id="53" name="Rounded Rectangle 5">
            <a:extLst>
              <a:ext uri="{FF2B5EF4-FFF2-40B4-BE49-F238E27FC236}">
                <a16:creationId xmlns:a16="http://schemas.microsoft.com/office/drawing/2014/main" id="{BA85E164-6368-4D16-8DBC-D61A9495AD3B}"/>
              </a:ext>
            </a:extLst>
          </p:cNvPr>
          <p:cNvSpPr/>
          <p:nvPr/>
        </p:nvSpPr>
        <p:spPr>
          <a:xfrm>
            <a:off x="9723852" y="2856587"/>
            <a:ext cx="2088270" cy="3360609"/>
          </a:xfrm>
          <a:prstGeom prst="roundRect">
            <a:avLst/>
          </a:prstGeom>
          <a:solidFill>
            <a:srgbClr val="E5DB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dirty="0"/>
          </a:p>
        </p:txBody>
      </p:sp>
      <p:sp>
        <p:nvSpPr>
          <p:cNvPr id="54" name="TextBox 53">
            <a:extLst>
              <a:ext uri="{FF2B5EF4-FFF2-40B4-BE49-F238E27FC236}">
                <a16:creationId xmlns:a16="http://schemas.microsoft.com/office/drawing/2014/main" id="{A7A76EED-C4A1-4001-8DCA-715EB502A3F2}"/>
              </a:ext>
            </a:extLst>
          </p:cNvPr>
          <p:cNvSpPr txBox="1"/>
          <p:nvPr/>
        </p:nvSpPr>
        <p:spPr>
          <a:xfrm>
            <a:off x="9764270" y="3075831"/>
            <a:ext cx="1974714" cy="738664"/>
          </a:xfrm>
          <a:prstGeom prst="rect">
            <a:avLst/>
          </a:prstGeom>
          <a:noFill/>
        </p:spPr>
        <p:txBody>
          <a:bodyPr wrap="square" rtlCol="0">
            <a:spAutoFit/>
          </a:bodyPr>
          <a:lstStyle/>
          <a:p>
            <a:pPr algn="ctr"/>
            <a:r>
              <a:rPr lang="en-US" sz="1400" b="1" dirty="0">
                <a:solidFill>
                  <a:srgbClr val="2C5967"/>
                </a:solidFill>
              </a:rPr>
              <a:t>Zero Data Loss Autonomous </a:t>
            </a:r>
          </a:p>
          <a:p>
            <a:pPr algn="ctr"/>
            <a:r>
              <a:rPr lang="en-US" sz="1400" b="1" dirty="0">
                <a:solidFill>
                  <a:srgbClr val="2C5967"/>
                </a:solidFill>
              </a:rPr>
              <a:t>Recovery Service</a:t>
            </a:r>
          </a:p>
        </p:txBody>
      </p:sp>
      <p:pic>
        <p:nvPicPr>
          <p:cNvPr id="66" name="Picture 65">
            <a:extLst>
              <a:ext uri="{FF2B5EF4-FFF2-40B4-BE49-F238E27FC236}">
                <a16:creationId xmlns:a16="http://schemas.microsoft.com/office/drawing/2014/main" id="{74AAA62F-7198-495D-9028-AD7E7BDFFFC4}"/>
              </a:ext>
            </a:extLst>
          </p:cNvPr>
          <p:cNvPicPr>
            <a:picLocks noChangeAspect="1"/>
          </p:cNvPicPr>
          <p:nvPr/>
        </p:nvPicPr>
        <p:blipFill>
          <a:blip r:embed="rId3"/>
          <a:stretch>
            <a:fillRect/>
          </a:stretch>
        </p:blipFill>
        <p:spPr>
          <a:xfrm>
            <a:off x="8241323" y="5838591"/>
            <a:ext cx="274338" cy="274338"/>
          </a:xfrm>
          <a:prstGeom prst="rect">
            <a:avLst/>
          </a:prstGeom>
        </p:spPr>
      </p:pic>
      <p:sp>
        <p:nvSpPr>
          <p:cNvPr id="88" name="Arrow: Right 87">
            <a:extLst>
              <a:ext uri="{FF2B5EF4-FFF2-40B4-BE49-F238E27FC236}">
                <a16:creationId xmlns:a16="http://schemas.microsoft.com/office/drawing/2014/main" id="{FF092C6F-8717-4FFD-BDCE-2DDCCA926781}"/>
              </a:ext>
            </a:extLst>
          </p:cNvPr>
          <p:cNvSpPr/>
          <p:nvPr/>
        </p:nvSpPr>
        <p:spPr>
          <a:xfrm>
            <a:off x="8149686" y="4078316"/>
            <a:ext cx="1889080" cy="688813"/>
          </a:xfrm>
          <a:prstGeom prst="rightArrow">
            <a:avLst>
              <a:gd name="adj1" fmla="val 80343"/>
              <a:gd name="adj2" fmla="val 50000"/>
            </a:avLst>
          </a:prstGeom>
          <a:solidFill>
            <a:schemeClr val="bg1"/>
          </a:solidFill>
          <a:ln>
            <a:solidFill>
              <a:srgbClr val="2C59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12080049-0BBB-4BF2-9F64-60EACBD805DB}"/>
              </a:ext>
            </a:extLst>
          </p:cNvPr>
          <p:cNvGrpSpPr/>
          <p:nvPr/>
        </p:nvGrpSpPr>
        <p:grpSpPr>
          <a:xfrm>
            <a:off x="8030467" y="4228764"/>
            <a:ext cx="864759" cy="499730"/>
            <a:chOff x="16921917" y="12082611"/>
            <a:chExt cx="1729405" cy="999395"/>
          </a:xfrm>
        </p:grpSpPr>
        <p:grpSp>
          <p:nvGrpSpPr>
            <p:cNvPr id="74" name="Group 73">
              <a:extLst>
                <a:ext uri="{FF2B5EF4-FFF2-40B4-BE49-F238E27FC236}">
                  <a16:creationId xmlns:a16="http://schemas.microsoft.com/office/drawing/2014/main" id="{4B9AE12E-9E8E-458D-95B7-F0DBAC2153EC}"/>
                </a:ext>
              </a:extLst>
            </p:cNvPr>
            <p:cNvGrpSpPr/>
            <p:nvPr/>
          </p:nvGrpSpPr>
          <p:grpSpPr>
            <a:xfrm>
              <a:off x="17398969" y="12082611"/>
              <a:ext cx="733225" cy="584775"/>
              <a:chOff x="6704570" y="3833636"/>
              <a:chExt cx="529117" cy="439308"/>
            </a:xfrm>
          </p:grpSpPr>
          <p:sp>
            <p:nvSpPr>
              <p:cNvPr id="76" name="Freeform 27">
                <a:extLst>
                  <a:ext uri="{FF2B5EF4-FFF2-40B4-BE49-F238E27FC236}">
                    <a16:creationId xmlns:a16="http://schemas.microsoft.com/office/drawing/2014/main" id="{DBC882B1-9342-44A5-AC0E-11F4B957B54C}"/>
                  </a:ext>
                </a:extLst>
              </p:cNvPr>
              <p:cNvSpPr/>
              <p:nvPr/>
            </p:nvSpPr>
            <p:spPr>
              <a:xfrm>
                <a:off x="6827195" y="3918575"/>
                <a:ext cx="283256" cy="265486"/>
              </a:xfrm>
              <a:custGeom>
                <a:avLst/>
                <a:gdLst>
                  <a:gd name="connsiteX0" fmla="*/ 0 w 201167"/>
                  <a:gd name="connsiteY0" fmla="*/ 98842 h 197684"/>
                  <a:gd name="connsiteX1" fmla="*/ 100584 w 201167"/>
                  <a:gd name="connsiteY1" fmla="*/ 197685 h 197684"/>
                  <a:gd name="connsiteX2" fmla="*/ 201168 w 201167"/>
                  <a:gd name="connsiteY2" fmla="*/ 98842 h 197684"/>
                  <a:gd name="connsiteX3" fmla="*/ 100584 w 201167"/>
                  <a:gd name="connsiteY3" fmla="*/ 0 h 197684"/>
                  <a:gd name="connsiteX4" fmla="*/ 0 w 201167"/>
                  <a:gd name="connsiteY4" fmla="*/ 98842 h 197684"/>
                  <a:gd name="connsiteX5" fmla="*/ 184622 w 201167"/>
                  <a:gd name="connsiteY5" fmla="*/ 90787 h 197684"/>
                  <a:gd name="connsiteX6" fmla="*/ 168837 w 201167"/>
                  <a:gd name="connsiteY6" fmla="*/ 90787 h 197684"/>
                  <a:gd name="connsiteX7" fmla="*/ 168837 w 201167"/>
                  <a:gd name="connsiteY7" fmla="*/ 106898 h 197684"/>
                  <a:gd name="connsiteX8" fmla="*/ 184622 w 201167"/>
                  <a:gd name="connsiteY8" fmla="*/ 106898 h 197684"/>
                  <a:gd name="connsiteX9" fmla="*/ 108639 w 201167"/>
                  <a:gd name="connsiteY9" fmla="*/ 181138 h 197684"/>
                  <a:gd name="connsiteX10" fmla="*/ 108639 w 201167"/>
                  <a:gd name="connsiteY10" fmla="*/ 165027 h 197684"/>
                  <a:gd name="connsiteX11" fmla="*/ 92529 w 201167"/>
                  <a:gd name="connsiteY11" fmla="*/ 165027 h 197684"/>
                  <a:gd name="connsiteX12" fmla="*/ 92529 w 201167"/>
                  <a:gd name="connsiteY12" fmla="*/ 181138 h 197684"/>
                  <a:gd name="connsiteX13" fmla="*/ 16546 w 201167"/>
                  <a:gd name="connsiteY13" fmla="*/ 106898 h 197684"/>
                  <a:gd name="connsiteX14" fmla="*/ 31786 w 201167"/>
                  <a:gd name="connsiteY14" fmla="*/ 106898 h 197684"/>
                  <a:gd name="connsiteX15" fmla="*/ 31786 w 201167"/>
                  <a:gd name="connsiteY15" fmla="*/ 90787 h 197684"/>
                  <a:gd name="connsiteX16" fmla="*/ 16546 w 201167"/>
                  <a:gd name="connsiteY16" fmla="*/ 90787 h 197684"/>
                  <a:gd name="connsiteX17" fmla="*/ 92529 w 201167"/>
                  <a:gd name="connsiteY17" fmla="*/ 16546 h 197684"/>
                  <a:gd name="connsiteX18" fmla="*/ 92529 w 201167"/>
                  <a:gd name="connsiteY18" fmla="*/ 31895 h 197684"/>
                  <a:gd name="connsiteX19" fmla="*/ 108639 w 201167"/>
                  <a:gd name="connsiteY19" fmla="*/ 31895 h 197684"/>
                  <a:gd name="connsiteX20" fmla="*/ 108639 w 201167"/>
                  <a:gd name="connsiteY20" fmla="*/ 16546 h 197684"/>
                  <a:gd name="connsiteX21" fmla="*/ 184622 w 201167"/>
                  <a:gd name="connsiteY21" fmla="*/ 90787 h 197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1167" h="197684">
                    <a:moveTo>
                      <a:pt x="0" y="98842"/>
                    </a:moveTo>
                    <a:cubicBezTo>
                      <a:pt x="0" y="153380"/>
                      <a:pt x="45067" y="197685"/>
                      <a:pt x="100584" y="197685"/>
                    </a:cubicBezTo>
                    <a:cubicBezTo>
                      <a:pt x="155992" y="197685"/>
                      <a:pt x="201168" y="153380"/>
                      <a:pt x="201168" y="98842"/>
                    </a:cubicBezTo>
                    <a:cubicBezTo>
                      <a:pt x="201168" y="44305"/>
                      <a:pt x="156101" y="0"/>
                      <a:pt x="100584" y="0"/>
                    </a:cubicBezTo>
                    <a:cubicBezTo>
                      <a:pt x="45176" y="0"/>
                      <a:pt x="0" y="44305"/>
                      <a:pt x="0" y="98842"/>
                    </a:cubicBezTo>
                    <a:close/>
                    <a:moveTo>
                      <a:pt x="184622" y="90787"/>
                    </a:moveTo>
                    <a:lnTo>
                      <a:pt x="168837" y="90787"/>
                    </a:lnTo>
                    <a:lnTo>
                      <a:pt x="168837" y="106898"/>
                    </a:lnTo>
                    <a:lnTo>
                      <a:pt x="184622" y="106898"/>
                    </a:lnTo>
                    <a:cubicBezTo>
                      <a:pt x="180703" y="146086"/>
                      <a:pt x="148699" y="177437"/>
                      <a:pt x="108639" y="181138"/>
                    </a:cubicBezTo>
                    <a:lnTo>
                      <a:pt x="108639" y="165027"/>
                    </a:lnTo>
                    <a:lnTo>
                      <a:pt x="92529" y="165027"/>
                    </a:lnTo>
                    <a:lnTo>
                      <a:pt x="92529" y="181138"/>
                    </a:lnTo>
                    <a:cubicBezTo>
                      <a:pt x="52469" y="177437"/>
                      <a:pt x="20465" y="146086"/>
                      <a:pt x="16546" y="106898"/>
                    </a:cubicBezTo>
                    <a:lnTo>
                      <a:pt x="31786" y="106898"/>
                    </a:lnTo>
                    <a:lnTo>
                      <a:pt x="31786" y="90787"/>
                    </a:lnTo>
                    <a:lnTo>
                      <a:pt x="16546" y="90787"/>
                    </a:lnTo>
                    <a:cubicBezTo>
                      <a:pt x="20465" y="51598"/>
                      <a:pt x="52469" y="20247"/>
                      <a:pt x="92529" y="16546"/>
                    </a:cubicBezTo>
                    <a:lnTo>
                      <a:pt x="92529" y="31895"/>
                    </a:lnTo>
                    <a:lnTo>
                      <a:pt x="108639" y="31895"/>
                    </a:lnTo>
                    <a:lnTo>
                      <a:pt x="108639" y="16546"/>
                    </a:lnTo>
                    <a:cubicBezTo>
                      <a:pt x="148699" y="20247"/>
                      <a:pt x="180703" y="51489"/>
                      <a:pt x="184622" y="90787"/>
                    </a:cubicBezTo>
                    <a:close/>
                  </a:path>
                </a:pathLst>
              </a:custGeom>
              <a:solidFill>
                <a:srgbClr val="2C5967"/>
              </a:solidFill>
              <a:ln w="10886" cap="flat">
                <a:noFill/>
                <a:prstDash val="solid"/>
                <a:miter/>
              </a:ln>
            </p:spPr>
            <p:txBody>
              <a:bodyPr rtlCol="0" anchor="ctr"/>
              <a:lstStyle/>
              <a:p>
                <a:endParaRPr lang="en-US" sz="450"/>
              </a:p>
            </p:txBody>
          </p:sp>
          <p:sp>
            <p:nvSpPr>
              <p:cNvPr id="77" name="Freeform 28">
                <a:extLst>
                  <a:ext uri="{FF2B5EF4-FFF2-40B4-BE49-F238E27FC236}">
                    <a16:creationId xmlns:a16="http://schemas.microsoft.com/office/drawing/2014/main" id="{D0E285DE-0C7C-4272-AF0E-51D69E2434C2}"/>
                  </a:ext>
                </a:extLst>
              </p:cNvPr>
              <p:cNvSpPr/>
              <p:nvPr/>
            </p:nvSpPr>
            <p:spPr>
              <a:xfrm>
                <a:off x="6753315" y="3833636"/>
                <a:ext cx="480372" cy="248089"/>
              </a:xfrm>
              <a:custGeom>
                <a:avLst/>
                <a:gdLst>
                  <a:gd name="connsiteX0" fmla="*/ 153053 w 341158"/>
                  <a:gd name="connsiteY0" fmla="*/ 16220 h 184730"/>
                  <a:gd name="connsiteX1" fmla="*/ 301534 w 341158"/>
                  <a:gd name="connsiteY1" fmla="*/ 153489 h 184730"/>
                  <a:gd name="connsiteX2" fmla="*/ 290649 w 341158"/>
                  <a:gd name="connsiteY2" fmla="*/ 142821 h 184730"/>
                  <a:gd name="connsiteX3" fmla="*/ 279327 w 341158"/>
                  <a:gd name="connsiteY3" fmla="*/ 154359 h 184730"/>
                  <a:gd name="connsiteX4" fmla="*/ 310243 w 341158"/>
                  <a:gd name="connsiteY4" fmla="*/ 184731 h 184730"/>
                  <a:gd name="connsiteX5" fmla="*/ 341158 w 341158"/>
                  <a:gd name="connsiteY5" fmla="*/ 154359 h 184730"/>
                  <a:gd name="connsiteX6" fmla="*/ 329837 w 341158"/>
                  <a:gd name="connsiteY6" fmla="*/ 142821 h 184730"/>
                  <a:gd name="connsiteX7" fmla="*/ 317754 w 341158"/>
                  <a:gd name="connsiteY7" fmla="*/ 154686 h 184730"/>
                  <a:gd name="connsiteX8" fmla="*/ 153053 w 341158"/>
                  <a:gd name="connsiteY8" fmla="*/ 0 h 184730"/>
                  <a:gd name="connsiteX9" fmla="*/ 0 w 341158"/>
                  <a:gd name="connsiteY9" fmla="*/ 101673 h 184730"/>
                  <a:gd name="connsiteX10" fmla="*/ 14913 w 341158"/>
                  <a:gd name="connsiteY10" fmla="*/ 107769 h 184730"/>
                  <a:gd name="connsiteX11" fmla="*/ 153053 w 341158"/>
                  <a:gd name="connsiteY11" fmla="*/ 16220 h 184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158" h="184730">
                    <a:moveTo>
                      <a:pt x="153053" y="16220"/>
                    </a:moveTo>
                    <a:cubicBezTo>
                      <a:pt x="232192" y="16220"/>
                      <a:pt x="296962" y="77071"/>
                      <a:pt x="301534" y="153489"/>
                    </a:cubicBezTo>
                    <a:lnTo>
                      <a:pt x="290649" y="142821"/>
                    </a:lnTo>
                    <a:lnTo>
                      <a:pt x="279327" y="154359"/>
                    </a:lnTo>
                    <a:lnTo>
                      <a:pt x="310243" y="184731"/>
                    </a:lnTo>
                    <a:lnTo>
                      <a:pt x="341158" y="154359"/>
                    </a:lnTo>
                    <a:lnTo>
                      <a:pt x="329837" y="142821"/>
                    </a:lnTo>
                    <a:lnTo>
                      <a:pt x="317754" y="154686"/>
                    </a:lnTo>
                    <a:cubicBezTo>
                      <a:pt x="313835" y="68798"/>
                      <a:pt x="241445" y="0"/>
                      <a:pt x="153053" y="0"/>
                    </a:cubicBezTo>
                    <a:cubicBezTo>
                      <a:pt x="85344" y="0"/>
                      <a:pt x="25255" y="39951"/>
                      <a:pt x="0" y="101673"/>
                    </a:cubicBezTo>
                    <a:lnTo>
                      <a:pt x="14913" y="107769"/>
                    </a:lnTo>
                    <a:cubicBezTo>
                      <a:pt x="37665" y="52143"/>
                      <a:pt x="91875" y="16220"/>
                      <a:pt x="153053" y="16220"/>
                    </a:cubicBezTo>
                    <a:close/>
                  </a:path>
                </a:pathLst>
              </a:custGeom>
              <a:solidFill>
                <a:srgbClr val="2C5967"/>
              </a:solidFill>
              <a:ln w="10886" cap="flat">
                <a:noFill/>
                <a:prstDash val="solid"/>
                <a:miter/>
              </a:ln>
            </p:spPr>
            <p:txBody>
              <a:bodyPr rtlCol="0" anchor="ctr"/>
              <a:lstStyle/>
              <a:p>
                <a:endParaRPr lang="en-US" sz="450" dirty="0"/>
              </a:p>
            </p:txBody>
          </p:sp>
          <p:sp>
            <p:nvSpPr>
              <p:cNvPr id="78" name="Freeform 29">
                <a:extLst>
                  <a:ext uri="{FF2B5EF4-FFF2-40B4-BE49-F238E27FC236}">
                    <a16:creationId xmlns:a16="http://schemas.microsoft.com/office/drawing/2014/main" id="{5EE96B64-9268-456F-BB2A-2099AAD75A7C}"/>
                  </a:ext>
                </a:extLst>
              </p:cNvPr>
              <p:cNvSpPr/>
              <p:nvPr/>
            </p:nvSpPr>
            <p:spPr>
              <a:xfrm>
                <a:off x="6956559" y="3974565"/>
                <a:ext cx="55065" cy="120754"/>
              </a:xfrm>
              <a:custGeom>
                <a:avLst/>
                <a:gdLst>
                  <a:gd name="connsiteX0" fmla="*/ 16111 w 39107"/>
                  <a:gd name="connsiteY0" fmla="*/ 55844 h 89915"/>
                  <a:gd name="connsiteX1" fmla="*/ 16111 w 39107"/>
                  <a:gd name="connsiteY1" fmla="*/ 8055 h 89915"/>
                  <a:gd name="connsiteX2" fmla="*/ 8055 w 39107"/>
                  <a:gd name="connsiteY2" fmla="*/ 0 h 89915"/>
                  <a:gd name="connsiteX3" fmla="*/ 0 w 39107"/>
                  <a:gd name="connsiteY3" fmla="*/ 8055 h 89915"/>
                  <a:gd name="connsiteX4" fmla="*/ 0 w 39107"/>
                  <a:gd name="connsiteY4" fmla="*/ 59218 h 89915"/>
                  <a:gd name="connsiteX5" fmla="*/ 2395 w 39107"/>
                  <a:gd name="connsiteY5" fmla="*/ 64988 h 89915"/>
                  <a:gd name="connsiteX6" fmla="*/ 25364 w 39107"/>
                  <a:gd name="connsiteY6" fmla="*/ 87630 h 89915"/>
                  <a:gd name="connsiteX7" fmla="*/ 31024 w 39107"/>
                  <a:gd name="connsiteY7" fmla="*/ 89916 h 89915"/>
                  <a:gd name="connsiteX8" fmla="*/ 36794 w 39107"/>
                  <a:gd name="connsiteY8" fmla="*/ 87521 h 89915"/>
                  <a:gd name="connsiteX9" fmla="*/ 36685 w 39107"/>
                  <a:gd name="connsiteY9" fmla="*/ 76091 h 89915"/>
                  <a:gd name="connsiteX10" fmla="*/ 16111 w 39107"/>
                  <a:gd name="connsiteY10" fmla="*/ 55844 h 8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07" h="89915">
                    <a:moveTo>
                      <a:pt x="16111" y="55844"/>
                    </a:moveTo>
                    <a:lnTo>
                      <a:pt x="16111" y="8055"/>
                    </a:lnTo>
                    <a:cubicBezTo>
                      <a:pt x="16111" y="3592"/>
                      <a:pt x="12519" y="0"/>
                      <a:pt x="8055" y="0"/>
                    </a:cubicBezTo>
                    <a:cubicBezTo>
                      <a:pt x="3592" y="0"/>
                      <a:pt x="0" y="3592"/>
                      <a:pt x="0" y="8055"/>
                    </a:cubicBezTo>
                    <a:lnTo>
                      <a:pt x="0" y="59218"/>
                    </a:lnTo>
                    <a:cubicBezTo>
                      <a:pt x="0" y="61395"/>
                      <a:pt x="871" y="63464"/>
                      <a:pt x="2395" y="64988"/>
                    </a:cubicBezTo>
                    <a:lnTo>
                      <a:pt x="25364" y="87630"/>
                    </a:lnTo>
                    <a:cubicBezTo>
                      <a:pt x="26888" y="89154"/>
                      <a:pt x="28956" y="89916"/>
                      <a:pt x="31024" y="89916"/>
                    </a:cubicBezTo>
                    <a:cubicBezTo>
                      <a:pt x="33093" y="89916"/>
                      <a:pt x="35161" y="89154"/>
                      <a:pt x="36794" y="87521"/>
                    </a:cubicBezTo>
                    <a:cubicBezTo>
                      <a:pt x="39951" y="84364"/>
                      <a:pt x="39842" y="79248"/>
                      <a:pt x="36685" y="76091"/>
                    </a:cubicBezTo>
                    <a:lnTo>
                      <a:pt x="16111" y="55844"/>
                    </a:lnTo>
                    <a:close/>
                  </a:path>
                </a:pathLst>
              </a:custGeom>
              <a:solidFill>
                <a:srgbClr val="2C5967"/>
              </a:solidFill>
              <a:ln w="10886" cap="flat">
                <a:noFill/>
                <a:prstDash val="solid"/>
                <a:miter/>
              </a:ln>
            </p:spPr>
            <p:txBody>
              <a:bodyPr rtlCol="0" anchor="ctr"/>
              <a:lstStyle/>
              <a:p>
                <a:endParaRPr lang="en-US" sz="450"/>
              </a:p>
            </p:txBody>
          </p:sp>
          <p:sp>
            <p:nvSpPr>
              <p:cNvPr id="79" name="Freeform 30">
                <a:extLst>
                  <a:ext uri="{FF2B5EF4-FFF2-40B4-BE49-F238E27FC236}">
                    <a16:creationId xmlns:a16="http://schemas.microsoft.com/office/drawing/2014/main" id="{2C73748B-E75A-44CC-B814-31646024F598}"/>
                  </a:ext>
                </a:extLst>
              </p:cNvPr>
              <p:cNvSpPr/>
              <p:nvPr/>
            </p:nvSpPr>
            <p:spPr>
              <a:xfrm>
                <a:off x="6704570" y="4020615"/>
                <a:ext cx="480525" cy="252329"/>
              </a:xfrm>
              <a:custGeom>
                <a:avLst/>
                <a:gdLst>
                  <a:gd name="connsiteX0" fmla="*/ 22969 w 341267"/>
                  <a:gd name="connsiteY0" fmla="*/ 30371 h 187887"/>
                  <a:gd name="connsiteX1" fmla="*/ 187779 w 341267"/>
                  <a:gd name="connsiteY1" fmla="*/ 187887 h 187887"/>
                  <a:gd name="connsiteX2" fmla="*/ 341267 w 341267"/>
                  <a:gd name="connsiteY2" fmla="*/ 85235 h 187887"/>
                  <a:gd name="connsiteX3" fmla="*/ 326245 w 341267"/>
                  <a:gd name="connsiteY3" fmla="*/ 79248 h 187887"/>
                  <a:gd name="connsiteX4" fmla="*/ 187779 w 341267"/>
                  <a:gd name="connsiteY4" fmla="*/ 171777 h 187887"/>
                  <a:gd name="connsiteX5" fmla="*/ 39189 w 341267"/>
                  <a:gd name="connsiteY5" fmla="*/ 30589 h 187887"/>
                  <a:gd name="connsiteX6" fmla="*/ 50619 w 341267"/>
                  <a:gd name="connsiteY6" fmla="*/ 41801 h 187887"/>
                  <a:gd name="connsiteX7" fmla="*/ 61940 w 341267"/>
                  <a:gd name="connsiteY7" fmla="*/ 30262 h 187887"/>
                  <a:gd name="connsiteX8" fmla="*/ 30915 w 341267"/>
                  <a:gd name="connsiteY8" fmla="*/ 0 h 187887"/>
                  <a:gd name="connsiteX9" fmla="*/ 0 w 341267"/>
                  <a:gd name="connsiteY9" fmla="*/ 30371 h 187887"/>
                  <a:gd name="connsiteX10" fmla="*/ 11321 w 341267"/>
                  <a:gd name="connsiteY10" fmla="*/ 41910 h 187887"/>
                  <a:gd name="connsiteX11" fmla="*/ 22969 w 341267"/>
                  <a:gd name="connsiteY11" fmla="*/ 30371 h 18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267" h="187887">
                    <a:moveTo>
                      <a:pt x="22969" y="30371"/>
                    </a:moveTo>
                    <a:cubicBezTo>
                      <a:pt x="25364" y="117675"/>
                      <a:pt x="98298" y="187887"/>
                      <a:pt x="187779" y="187887"/>
                    </a:cubicBezTo>
                    <a:cubicBezTo>
                      <a:pt x="256032" y="187887"/>
                      <a:pt x="316230" y="147610"/>
                      <a:pt x="341267" y="85235"/>
                    </a:cubicBezTo>
                    <a:lnTo>
                      <a:pt x="326245" y="79248"/>
                    </a:lnTo>
                    <a:cubicBezTo>
                      <a:pt x="303711" y="135527"/>
                      <a:pt x="249392" y="171777"/>
                      <a:pt x="187779" y="171777"/>
                    </a:cubicBezTo>
                    <a:cubicBezTo>
                      <a:pt x="107333" y="171777"/>
                      <a:pt x="41692" y="108857"/>
                      <a:pt x="39189" y="30589"/>
                    </a:cubicBezTo>
                    <a:lnTo>
                      <a:pt x="50619" y="41801"/>
                    </a:lnTo>
                    <a:lnTo>
                      <a:pt x="61940" y="30262"/>
                    </a:lnTo>
                    <a:lnTo>
                      <a:pt x="30915" y="0"/>
                    </a:lnTo>
                    <a:lnTo>
                      <a:pt x="0" y="30371"/>
                    </a:lnTo>
                    <a:lnTo>
                      <a:pt x="11321" y="41910"/>
                    </a:lnTo>
                    <a:lnTo>
                      <a:pt x="22969" y="30371"/>
                    </a:lnTo>
                    <a:close/>
                  </a:path>
                </a:pathLst>
              </a:custGeom>
              <a:solidFill>
                <a:srgbClr val="2C5967"/>
              </a:solidFill>
              <a:ln w="10886" cap="flat">
                <a:noFill/>
                <a:prstDash val="solid"/>
                <a:miter/>
              </a:ln>
            </p:spPr>
            <p:txBody>
              <a:bodyPr rtlCol="0" anchor="ctr"/>
              <a:lstStyle/>
              <a:p>
                <a:endParaRPr lang="en-US" sz="450"/>
              </a:p>
            </p:txBody>
          </p:sp>
        </p:grpSp>
        <p:sp>
          <p:nvSpPr>
            <p:cNvPr id="75" name="TextBox 74">
              <a:extLst>
                <a:ext uri="{FF2B5EF4-FFF2-40B4-BE49-F238E27FC236}">
                  <a16:creationId xmlns:a16="http://schemas.microsoft.com/office/drawing/2014/main" id="{0ABC7380-B3B1-496E-8FD3-2EFF27F7A051}"/>
                </a:ext>
              </a:extLst>
            </p:cNvPr>
            <p:cNvSpPr txBox="1"/>
            <p:nvPr/>
          </p:nvSpPr>
          <p:spPr>
            <a:xfrm>
              <a:off x="16921917" y="12651146"/>
              <a:ext cx="1729405" cy="430860"/>
            </a:xfrm>
            <a:prstGeom prst="rect">
              <a:avLst/>
            </a:prstGeom>
            <a:noFill/>
          </p:spPr>
          <p:txBody>
            <a:bodyPr wrap="square" rtlCol="0">
              <a:spAutoFit/>
            </a:bodyPr>
            <a:lstStyle/>
            <a:p>
              <a:pPr algn="ctr"/>
              <a:r>
                <a:rPr lang="en-US" sz="800" dirty="0">
                  <a:solidFill>
                    <a:srgbClr val="2B5967"/>
                  </a:solidFill>
                </a:rPr>
                <a:t>Automated</a:t>
              </a:r>
            </a:p>
          </p:txBody>
        </p:sp>
      </p:grpSp>
      <p:grpSp>
        <p:nvGrpSpPr>
          <p:cNvPr id="80" name="Group 79">
            <a:extLst>
              <a:ext uri="{FF2B5EF4-FFF2-40B4-BE49-F238E27FC236}">
                <a16:creationId xmlns:a16="http://schemas.microsoft.com/office/drawing/2014/main" id="{F3AB6436-807A-4663-9760-F7FB549162D4}"/>
              </a:ext>
            </a:extLst>
          </p:cNvPr>
          <p:cNvGrpSpPr/>
          <p:nvPr/>
        </p:nvGrpSpPr>
        <p:grpSpPr>
          <a:xfrm>
            <a:off x="8555227" y="4218624"/>
            <a:ext cx="959119" cy="513902"/>
            <a:chOff x="19215897" y="12127657"/>
            <a:chExt cx="1918112" cy="1027735"/>
          </a:xfrm>
        </p:grpSpPr>
        <p:sp>
          <p:nvSpPr>
            <p:cNvPr id="81" name="TextBox 80">
              <a:extLst>
                <a:ext uri="{FF2B5EF4-FFF2-40B4-BE49-F238E27FC236}">
                  <a16:creationId xmlns:a16="http://schemas.microsoft.com/office/drawing/2014/main" id="{83B54494-1729-4AED-992E-68C8E256350B}"/>
                </a:ext>
              </a:extLst>
            </p:cNvPr>
            <p:cNvSpPr txBox="1"/>
            <p:nvPr/>
          </p:nvSpPr>
          <p:spPr>
            <a:xfrm>
              <a:off x="19215897" y="12724533"/>
              <a:ext cx="1918112" cy="430859"/>
            </a:xfrm>
            <a:prstGeom prst="rect">
              <a:avLst/>
            </a:prstGeom>
            <a:noFill/>
          </p:spPr>
          <p:txBody>
            <a:bodyPr wrap="square" rtlCol="0">
              <a:spAutoFit/>
            </a:bodyPr>
            <a:lstStyle/>
            <a:p>
              <a:pPr algn="ctr"/>
              <a:r>
                <a:rPr lang="en-US" sz="800" dirty="0">
                  <a:solidFill>
                    <a:srgbClr val="2B5967"/>
                  </a:solidFill>
                </a:rPr>
                <a:t>Compressed</a:t>
              </a:r>
            </a:p>
          </p:txBody>
        </p:sp>
        <p:pic>
          <p:nvPicPr>
            <p:cNvPr id="82" name="Picture 81">
              <a:extLst>
                <a:ext uri="{FF2B5EF4-FFF2-40B4-BE49-F238E27FC236}">
                  <a16:creationId xmlns:a16="http://schemas.microsoft.com/office/drawing/2014/main" id="{5CCD4993-F2C0-4D64-BBE8-AD265AC79AB6}"/>
                </a:ext>
              </a:extLst>
            </p:cNvPr>
            <p:cNvPicPr>
              <a:picLocks noChangeAspect="1"/>
            </p:cNvPicPr>
            <p:nvPr/>
          </p:nvPicPr>
          <p:blipFill>
            <a:blip r:embed="rId4"/>
            <a:stretch>
              <a:fillRect/>
            </a:stretch>
          </p:blipFill>
          <p:spPr>
            <a:xfrm>
              <a:off x="19842114" y="12127657"/>
              <a:ext cx="665678" cy="648801"/>
            </a:xfrm>
            <a:prstGeom prst="rect">
              <a:avLst/>
            </a:prstGeom>
            <a:solidFill>
              <a:schemeClr val="accent1">
                <a:lumMod val="60000"/>
                <a:lumOff val="40000"/>
              </a:schemeClr>
            </a:solidFill>
          </p:spPr>
        </p:pic>
      </p:grpSp>
      <p:sp>
        <p:nvSpPr>
          <p:cNvPr id="84" name="Rectangle 83">
            <a:extLst>
              <a:ext uri="{FF2B5EF4-FFF2-40B4-BE49-F238E27FC236}">
                <a16:creationId xmlns:a16="http://schemas.microsoft.com/office/drawing/2014/main" id="{4EF58AD3-1AFF-4AC8-B7D5-D28137EB9E5C}"/>
              </a:ext>
            </a:extLst>
          </p:cNvPr>
          <p:cNvSpPr/>
          <p:nvPr/>
        </p:nvSpPr>
        <p:spPr>
          <a:xfrm>
            <a:off x="9707844" y="4160581"/>
            <a:ext cx="33457" cy="502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grpSp>
        <p:nvGrpSpPr>
          <p:cNvPr id="85" name="Group 84">
            <a:extLst>
              <a:ext uri="{FF2B5EF4-FFF2-40B4-BE49-F238E27FC236}">
                <a16:creationId xmlns:a16="http://schemas.microsoft.com/office/drawing/2014/main" id="{AA7AA318-3B50-4F94-AF14-8C110E91630C}"/>
              </a:ext>
            </a:extLst>
          </p:cNvPr>
          <p:cNvGrpSpPr/>
          <p:nvPr/>
        </p:nvGrpSpPr>
        <p:grpSpPr>
          <a:xfrm>
            <a:off x="9125678" y="4132907"/>
            <a:ext cx="900382" cy="598644"/>
            <a:chOff x="20868549" y="11997372"/>
            <a:chExt cx="1800647" cy="1197210"/>
          </a:xfrm>
        </p:grpSpPr>
        <p:pic>
          <p:nvPicPr>
            <p:cNvPr id="86" name="Picture Placeholder 124">
              <a:extLst>
                <a:ext uri="{FF2B5EF4-FFF2-40B4-BE49-F238E27FC236}">
                  <a16:creationId xmlns:a16="http://schemas.microsoft.com/office/drawing/2014/main" id="{2B1FD38B-C08F-4E09-9775-AB7A1F4EE226}"/>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rcRect t="85" b="85"/>
            <a:stretch/>
          </p:blipFill>
          <p:spPr>
            <a:xfrm>
              <a:off x="21303977" y="11997372"/>
              <a:ext cx="929791" cy="929791"/>
            </a:xfrm>
            <a:prstGeom prst="rect">
              <a:avLst/>
            </a:prstGeom>
          </p:spPr>
        </p:pic>
        <p:sp>
          <p:nvSpPr>
            <p:cNvPr id="87" name="TextBox 86">
              <a:extLst>
                <a:ext uri="{FF2B5EF4-FFF2-40B4-BE49-F238E27FC236}">
                  <a16:creationId xmlns:a16="http://schemas.microsoft.com/office/drawing/2014/main" id="{58C576BE-681D-4BF9-A69E-D55E5371B67E}"/>
                </a:ext>
              </a:extLst>
            </p:cNvPr>
            <p:cNvSpPr txBox="1"/>
            <p:nvPr/>
          </p:nvSpPr>
          <p:spPr>
            <a:xfrm>
              <a:off x="20868549" y="12763722"/>
              <a:ext cx="1800647" cy="430860"/>
            </a:xfrm>
            <a:prstGeom prst="rect">
              <a:avLst/>
            </a:prstGeom>
            <a:noFill/>
          </p:spPr>
          <p:txBody>
            <a:bodyPr wrap="square" rtlCol="0">
              <a:spAutoFit/>
            </a:bodyPr>
            <a:lstStyle/>
            <a:p>
              <a:pPr algn="ctr"/>
              <a:r>
                <a:rPr lang="en-US" sz="800" dirty="0">
                  <a:solidFill>
                    <a:srgbClr val="2B5967"/>
                  </a:solidFill>
                </a:rPr>
                <a:t>Encrypted</a:t>
              </a:r>
            </a:p>
          </p:txBody>
        </p:sp>
      </p:grpSp>
      <p:grpSp>
        <p:nvGrpSpPr>
          <p:cNvPr id="5" name="Group 4">
            <a:extLst>
              <a:ext uri="{FF2B5EF4-FFF2-40B4-BE49-F238E27FC236}">
                <a16:creationId xmlns:a16="http://schemas.microsoft.com/office/drawing/2014/main" id="{4132D498-4B34-45A5-BA33-63FDA1B7B602}"/>
              </a:ext>
            </a:extLst>
          </p:cNvPr>
          <p:cNvGrpSpPr/>
          <p:nvPr/>
        </p:nvGrpSpPr>
        <p:grpSpPr>
          <a:xfrm>
            <a:off x="7208616" y="1736782"/>
            <a:ext cx="979885" cy="4604686"/>
            <a:chOff x="6297138" y="1818974"/>
            <a:chExt cx="979885" cy="4604686"/>
          </a:xfrm>
        </p:grpSpPr>
        <p:sp>
          <p:nvSpPr>
            <p:cNvPr id="50" name="Rectangle 49">
              <a:extLst>
                <a:ext uri="{FF2B5EF4-FFF2-40B4-BE49-F238E27FC236}">
                  <a16:creationId xmlns:a16="http://schemas.microsoft.com/office/drawing/2014/main" id="{5F841C42-F75B-49CE-B49F-5135B00FCD8A}"/>
                </a:ext>
              </a:extLst>
            </p:cNvPr>
            <p:cNvSpPr/>
            <p:nvPr/>
          </p:nvSpPr>
          <p:spPr>
            <a:xfrm>
              <a:off x="6329880" y="2579069"/>
              <a:ext cx="914400" cy="3844591"/>
            </a:xfrm>
            <a:prstGeom prst="rect">
              <a:avLst/>
            </a:prstGeom>
            <a:solidFill>
              <a:schemeClr val="bg1"/>
            </a:solidFill>
            <a:ln>
              <a:solidFill>
                <a:srgbClr val="2C59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51" name="Rounded Rectangle 95">
              <a:extLst>
                <a:ext uri="{FF2B5EF4-FFF2-40B4-BE49-F238E27FC236}">
                  <a16:creationId xmlns:a16="http://schemas.microsoft.com/office/drawing/2014/main" id="{BE6F7219-A58A-4646-871F-2D3E02A378D2}"/>
                </a:ext>
              </a:extLst>
            </p:cNvPr>
            <p:cNvSpPr/>
            <p:nvPr/>
          </p:nvSpPr>
          <p:spPr>
            <a:xfrm>
              <a:off x="6329880" y="1857277"/>
              <a:ext cx="914400" cy="2625596"/>
            </a:xfrm>
            <a:prstGeom prst="roundRect">
              <a:avLst/>
            </a:prstGeom>
            <a:solidFill>
              <a:schemeClr val="bg1"/>
            </a:solidFill>
            <a:ln w="19050">
              <a:solidFill>
                <a:srgbClr val="2A59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grpSp>
          <p:nvGrpSpPr>
            <p:cNvPr id="14" name="Group 13">
              <a:extLst>
                <a:ext uri="{FF2B5EF4-FFF2-40B4-BE49-F238E27FC236}">
                  <a16:creationId xmlns:a16="http://schemas.microsoft.com/office/drawing/2014/main" id="{8FF08F63-B698-4C5C-8BA8-67D4A03F5AD0}"/>
                </a:ext>
              </a:extLst>
            </p:cNvPr>
            <p:cNvGrpSpPr/>
            <p:nvPr/>
          </p:nvGrpSpPr>
          <p:grpSpPr>
            <a:xfrm>
              <a:off x="6460191" y="4506402"/>
              <a:ext cx="653779" cy="858784"/>
              <a:chOff x="13549057" y="9538482"/>
              <a:chExt cx="2016297" cy="2648544"/>
            </a:xfrm>
          </p:grpSpPr>
          <p:pic>
            <p:nvPicPr>
              <p:cNvPr id="15" name="Graphic 14">
                <a:extLst>
                  <a:ext uri="{FF2B5EF4-FFF2-40B4-BE49-F238E27FC236}">
                    <a16:creationId xmlns:a16="http://schemas.microsoft.com/office/drawing/2014/main" id="{A6263B99-1757-4ECE-ADC9-FFE967BAF7E5}"/>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rcRect/>
              <a:stretch/>
            </p:blipFill>
            <p:spPr>
              <a:xfrm>
                <a:off x="13605715" y="9538482"/>
                <a:ext cx="1959639" cy="1959639"/>
              </a:xfrm>
              <a:custGeom>
                <a:avLst/>
                <a:gdLst>
                  <a:gd name="connsiteX0" fmla="*/ 207008 w 2397621"/>
                  <a:gd name="connsiteY0" fmla="*/ 1253292 h 2397621"/>
                  <a:gd name="connsiteX1" fmla="*/ 207008 w 2397621"/>
                  <a:gd name="connsiteY1" fmla="*/ 2048031 h 2397621"/>
                  <a:gd name="connsiteX2" fmla="*/ 789732 w 2397621"/>
                  <a:gd name="connsiteY2" fmla="*/ 2048031 h 2397621"/>
                  <a:gd name="connsiteX3" fmla="*/ 789732 w 2397621"/>
                  <a:gd name="connsiteY3" fmla="*/ 1253292 h 2397621"/>
                  <a:gd name="connsiteX4" fmla="*/ 1497125 w 2397621"/>
                  <a:gd name="connsiteY4" fmla="*/ 1017782 h 2397621"/>
                  <a:gd name="connsiteX5" fmla="*/ 1497125 w 2397621"/>
                  <a:gd name="connsiteY5" fmla="*/ 2141732 h 2397621"/>
                  <a:gd name="connsiteX6" fmla="*/ 1965659 w 2397621"/>
                  <a:gd name="connsiteY6" fmla="*/ 2141732 h 2397621"/>
                  <a:gd name="connsiteX7" fmla="*/ 1965659 w 2397621"/>
                  <a:gd name="connsiteY7" fmla="*/ 1017782 h 2397621"/>
                  <a:gd name="connsiteX8" fmla="*/ 0 w 2397621"/>
                  <a:gd name="connsiteY8" fmla="*/ 0 h 2397621"/>
                  <a:gd name="connsiteX9" fmla="*/ 2397621 w 2397621"/>
                  <a:gd name="connsiteY9" fmla="*/ 0 h 2397621"/>
                  <a:gd name="connsiteX10" fmla="*/ 2397621 w 2397621"/>
                  <a:gd name="connsiteY10" fmla="*/ 2397621 h 2397621"/>
                  <a:gd name="connsiteX11" fmla="*/ 0 w 2397621"/>
                  <a:gd name="connsiteY11" fmla="*/ 2397621 h 239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97621" h="2397621">
                    <a:moveTo>
                      <a:pt x="207008" y="1253292"/>
                    </a:moveTo>
                    <a:lnTo>
                      <a:pt x="207008" y="2048031"/>
                    </a:lnTo>
                    <a:lnTo>
                      <a:pt x="789732" y="2048031"/>
                    </a:lnTo>
                    <a:lnTo>
                      <a:pt x="789732" y="1253292"/>
                    </a:lnTo>
                    <a:close/>
                    <a:moveTo>
                      <a:pt x="1497125" y="1017782"/>
                    </a:moveTo>
                    <a:lnTo>
                      <a:pt x="1497125" y="2141732"/>
                    </a:lnTo>
                    <a:lnTo>
                      <a:pt x="1965659" y="2141732"/>
                    </a:lnTo>
                    <a:lnTo>
                      <a:pt x="1965659" y="1017782"/>
                    </a:lnTo>
                    <a:close/>
                    <a:moveTo>
                      <a:pt x="0" y="0"/>
                    </a:moveTo>
                    <a:lnTo>
                      <a:pt x="2397621" y="0"/>
                    </a:lnTo>
                    <a:lnTo>
                      <a:pt x="2397621" y="2397621"/>
                    </a:lnTo>
                    <a:lnTo>
                      <a:pt x="0" y="2397621"/>
                    </a:lnTo>
                    <a:close/>
                  </a:path>
                </a:pathLst>
              </a:custGeom>
            </p:spPr>
          </p:pic>
          <p:sp>
            <p:nvSpPr>
              <p:cNvPr id="16" name="TextBox 15">
                <a:extLst>
                  <a:ext uri="{FF2B5EF4-FFF2-40B4-BE49-F238E27FC236}">
                    <a16:creationId xmlns:a16="http://schemas.microsoft.com/office/drawing/2014/main" id="{2171752E-DE3E-44CC-8727-43AA0D694A88}"/>
                  </a:ext>
                </a:extLst>
              </p:cNvPr>
              <p:cNvSpPr txBox="1"/>
              <p:nvPr/>
            </p:nvSpPr>
            <p:spPr>
              <a:xfrm>
                <a:off x="13549057" y="11218840"/>
                <a:ext cx="1947843" cy="968186"/>
              </a:xfrm>
              <a:prstGeom prst="rect">
                <a:avLst/>
              </a:prstGeom>
              <a:noFill/>
            </p:spPr>
            <p:txBody>
              <a:bodyPr wrap="none" lIns="0" tIns="0" rIns="0" bIns="0" rtlCol="0">
                <a:spAutoFit/>
              </a:bodyPr>
              <a:lstStyle/>
              <a:p>
                <a:pPr algn="ctr">
                  <a:lnSpc>
                    <a:spcPct val="85000"/>
                  </a:lnSpc>
                </a:pPr>
                <a:r>
                  <a:rPr lang="en-US" sz="800" dirty="0"/>
                  <a:t>Autonomous </a:t>
                </a:r>
              </a:p>
              <a:p>
                <a:pPr algn="ctr">
                  <a:lnSpc>
                    <a:spcPct val="85000"/>
                  </a:lnSpc>
                </a:pPr>
                <a:r>
                  <a:rPr lang="en-US" sz="800" dirty="0"/>
                  <a:t>Database </a:t>
                </a:r>
              </a:p>
              <a:p>
                <a:pPr algn="ctr">
                  <a:lnSpc>
                    <a:spcPct val="85000"/>
                  </a:lnSpc>
                </a:pPr>
                <a:r>
                  <a:rPr lang="en-US" sz="800" dirty="0"/>
                  <a:t>- Dedicated</a:t>
                </a:r>
              </a:p>
            </p:txBody>
          </p:sp>
        </p:grpSp>
        <p:grpSp>
          <p:nvGrpSpPr>
            <p:cNvPr id="17" name="Group 16">
              <a:extLst>
                <a:ext uri="{FF2B5EF4-FFF2-40B4-BE49-F238E27FC236}">
                  <a16:creationId xmlns:a16="http://schemas.microsoft.com/office/drawing/2014/main" id="{837F4CB1-2959-473F-8950-AD0DF6AA555A}"/>
                </a:ext>
              </a:extLst>
            </p:cNvPr>
            <p:cNvGrpSpPr/>
            <p:nvPr/>
          </p:nvGrpSpPr>
          <p:grpSpPr>
            <a:xfrm>
              <a:off x="6391139" y="2579386"/>
              <a:ext cx="791883" cy="773619"/>
              <a:chOff x="13340940" y="3815345"/>
              <a:chExt cx="2321665" cy="2268117"/>
            </a:xfrm>
          </p:grpSpPr>
          <p:pic>
            <p:nvPicPr>
              <p:cNvPr id="18" name="Picture Placeholder 93">
                <a:extLst>
                  <a:ext uri="{FF2B5EF4-FFF2-40B4-BE49-F238E27FC236}">
                    <a16:creationId xmlns:a16="http://schemas.microsoft.com/office/drawing/2014/main" id="{DBE15A00-9A96-4E9E-B49A-A3BFA63387C2}"/>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rcRect t="85" b="85"/>
              <a:stretch/>
            </p:blipFill>
            <p:spPr>
              <a:xfrm>
                <a:off x="13466484" y="3815345"/>
                <a:ext cx="1959639" cy="1959639"/>
              </a:xfrm>
              <a:prstGeom prst="rect">
                <a:avLst/>
              </a:prstGeom>
            </p:spPr>
          </p:pic>
          <p:sp>
            <p:nvSpPr>
              <p:cNvPr id="19" name="TextBox 18">
                <a:extLst>
                  <a:ext uri="{FF2B5EF4-FFF2-40B4-BE49-F238E27FC236}">
                    <a16:creationId xmlns:a16="http://schemas.microsoft.com/office/drawing/2014/main" id="{9BFA7042-524B-4C4B-ADB4-C32AC7C2C2DE}"/>
                  </a:ext>
                </a:extLst>
              </p:cNvPr>
              <p:cNvSpPr txBox="1"/>
              <p:nvPr/>
            </p:nvSpPr>
            <p:spPr>
              <a:xfrm>
                <a:off x="13340940" y="5469866"/>
                <a:ext cx="2321665" cy="613596"/>
              </a:xfrm>
              <a:prstGeom prst="rect">
                <a:avLst/>
              </a:prstGeom>
              <a:noFill/>
            </p:spPr>
            <p:txBody>
              <a:bodyPr wrap="none" lIns="0" tIns="0" rIns="0" bIns="0" rtlCol="0">
                <a:spAutoFit/>
              </a:bodyPr>
              <a:lstStyle/>
              <a:p>
                <a:pPr algn="ctr">
                  <a:lnSpc>
                    <a:spcPct val="85000"/>
                  </a:lnSpc>
                </a:pPr>
                <a:r>
                  <a:rPr lang="en-US" sz="800" dirty="0"/>
                  <a:t>Exadata </a:t>
                </a:r>
              </a:p>
              <a:p>
                <a:pPr algn="ctr">
                  <a:lnSpc>
                    <a:spcPct val="85000"/>
                  </a:lnSpc>
                </a:pPr>
                <a:r>
                  <a:rPr lang="en-US" sz="800" dirty="0"/>
                  <a:t>Database Service</a:t>
                </a:r>
              </a:p>
            </p:txBody>
          </p:sp>
        </p:grpSp>
        <p:grpSp>
          <p:nvGrpSpPr>
            <p:cNvPr id="20" name="Group 19">
              <a:extLst>
                <a:ext uri="{FF2B5EF4-FFF2-40B4-BE49-F238E27FC236}">
                  <a16:creationId xmlns:a16="http://schemas.microsoft.com/office/drawing/2014/main" id="{DEB85B41-58AB-407D-88FD-238D6A25E2DE}"/>
                </a:ext>
              </a:extLst>
            </p:cNvPr>
            <p:cNvGrpSpPr/>
            <p:nvPr/>
          </p:nvGrpSpPr>
          <p:grpSpPr>
            <a:xfrm>
              <a:off x="6391139" y="3659104"/>
              <a:ext cx="791883" cy="561468"/>
              <a:chOff x="15053895" y="4328042"/>
              <a:chExt cx="2567413" cy="1820371"/>
            </a:xfrm>
          </p:grpSpPr>
          <p:grpSp>
            <p:nvGrpSpPr>
              <p:cNvPr id="21" name="Graphic 70">
                <a:extLst>
                  <a:ext uri="{FF2B5EF4-FFF2-40B4-BE49-F238E27FC236}">
                    <a16:creationId xmlns:a16="http://schemas.microsoft.com/office/drawing/2014/main" id="{726F2613-7A64-44B0-9384-2799DF821212}"/>
                  </a:ext>
                </a:extLst>
              </p:cNvPr>
              <p:cNvGrpSpPr>
                <a:grpSpLocks noChangeAspect="1"/>
              </p:cNvGrpSpPr>
              <p:nvPr/>
            </p:nvGrpSpPr>
            <p:grpSpPr>
              <a:xfrm>
                <a:off x="15630272" y="4328042"/>
                <a:ext cx="1303209" cy="1137546"/>
                <a:chOff x="7162146" y="2961107"/>
                <a:chExt cx="419100" cy="393700"/>
              </a:xfrm>
            </p:grpSpPr>
            <p:sp>
              <p:nvSpPr>
                <p:cNvPr id="23" name="Freeform 9">
                  <a:extLst>
                    <a:ext uri="{FF2B5EF4-FFF2-40B4-BE49-F238E27FC236}">
                      <a16:creationId xmlns:a16="http://schemas.microsoft.com/office/drawing/2014/main" id="{60EB118F-3106-454C-8905-3CDD7A134E22}"/>
                    </a:ext>
                  </a:extLst>
                </p:cNvPr>
                <p:cNvSpPr/>
                <p:nvPr/>
              </p:nvSpPr>
              <p:spPr>
                <a:xfrm>
                  <a:off x="7167734" y="2965386"/>
                  <a:ext cx="404533" cy="384733"/>
                </a:xfrm>
                <a:custGeom>
                  <a:avLst/>
                  <a:gdLst>
                    <a:gd name="connsiteX0" fmla="*/ 202099 w 404533"/>
                    <a:gd name="connsiteY0" fmla="*/ 384734 h 384733"/>
                    <a:gd name="connsiteX1" fmla="*/ 185335 w 404533"/>
                    <a:gd name="connsiteY1" fmla="*/ 384734 h 384733"/>
                    <a:gd name="connsiteX2" fmla="*/ 128524 w 404533"/>
                    <a:gd name="connsiteY2" fmla="*/ 378172 h 384733"/>
                    <a:gd name="connsiteX3" fmla="*/ 111760 w 404533"/>
                    <a:gd name="connsiteY3" fmla="*/ 373485 h 384733"/>
                    <a:gd name="connsiteX4" fmla="*/ 97790 w 404533"/>
                    <a:gd name="connsiteY4" fmla="*/ 366923 h 384733"/>
                    <a:gd name="connsiteX5" fmla="*/ 83820 w 404533"/>
                    <a:gd name="connsiteY5" fmla="*/ 346301 h 384733"/>
                    <a:gd name="connsiteX6" fmla="*/ 83820 w 404533"/>
                    <a:gd name="connsiteY6" fmla="*/ 208506 h 384733"/>
                    <a:gd name="connsiteX7" fmla="*/ 0 w 404533"/>
                    <a:gd name="connsiteY7" fmla="*/ 208506 h 384733"/>
                    <a:gd name="connsiteX8" fmla="*/ 931 w 404533"/>
                    <a:gd name="connsiteY8" fmla="*/ 194445 h 384733"/>
                    <a:gd name="connsiteX9" fmla="*/ 53086 w 404533"/>
                    <a:gd name="connsiteY9" fmla="*/ 114768 h 384733"/>
                    <a:gd name="connsiteX10" fmla="*/ 65193 w 404533"/>
                    <a:gd name="connsiteY10" fmla="*/ 97895 h 384733"/>
                    <a:gd name="connsiteX11" fmla="*/ 108035 w 404533"/>
                    <a:gd name="connsiteY11" fmla="*/ 43527 h 384733"/>
                    <a:gd name="connsiteX12" fmla="*/ 137837 w 404533"/>
                    <a:gd name="connsiteY12" fmla="*/ 36965 h 384733"/>
                    <a:gd name="connsiteX13" fmla="*/ 145288 w 404533"/>
                    <a:gd name="connsiteY13" fmla="*/ 36965 h 384733"/>
                    <a:gd name="connsiteX14" fmla="*/ 148082 w 404533"/>
                    <a:gd name="connsiteY14" fmla="*/ 36965 h 384733"/>
                    <a:gd name="connsiteX15" fmla="*/ 164846 w 404533"/>
                    <a:gd name="connsiteY15" fmla="*/ 29466 h 384733"/>
                    <a:gd name="connsiteX16" fmla="*/ 294301 w 404533"/>
                    <a:gd name="connsiteY16" fmla="*/ 24779 h 384733"/>
                    <a:gd name="connsiteX17" fmla="*/ 313859 w 404533"/>
                    <a:gd name="connsiteY17" fmla="*/ 51026 h 384733"/>
                    <a:gd name="connsiteX18" fmla="*/ 330623 w 404533"/>
                    <a:gd name="connsiteY18" fmla="*/ 64149 h 384733"/>
                    <a:gd name="connsiteX19" fmla="*/ 402336 w 404533"/>
                    <a:gd name="connsiteY19" fmla="*/ 176635 h 384733"/>
                    <a:gd name="connsiteX20" fmla="*/ 393023 w 404533"/>
                    <a:gd name="connsiteY20" fmla="*/ 201007 h 384733"/>
                    <a:gd name="connsiteX21" fmla="*/ 389297 w 404533"/>
                    <a:gd name="connsiteY21" fmla="*/ 207569 h 384733"/>
                    <a:gd name="connsiteX22" fmla="*/ 319447 w 404533"/>
                    <a:gd name="connsiteY22" fmla="*/ 207569 h 384733"/>
                    <a:gd name="connsiteX23" fmla="*/ 319447 w 404533"/>
                    <a:gd name="connsiteY23" fmla="*/ 346301 h 384733"/>
                    <a:gd name="connsiteX24" fmla="*/ 311065 w 404533"/>
                    <a:gd name="connsiteY24" fmla="*/ 363174 h 384733"/>
                    <a:gd name="connsiteX25" fmla="*/ 305477 w 404533"/>
                    <a:gd name="connsiteY25" fmla="*/ 366923 h 384733"/>
                    <a:gd name="connsiteX26" fmla="*/ 228177 w 404533"/>
                    <a:gd name="connsiteY26" fmla="*/ 383796 h 384733"/>
                    <a:gd name="connsiteX27" fmla="*/ 202099 w 404533"/>
                    <a:gd name="connsiteY27" fmla="*/ 384734 h 3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4533" h="384733">
                      <a:moveTo>
                        <a:pt x="202099" y="384734"/>
                      </a:moveTo>
                      <a:lnTo>
                        <a:pt x="185335" y="384734"/>
                      </a:lnTo>
                      <a:cubicBezTo>
                        <a:pt x="166709" y="383796"/>
                        <a:pt x="147151" y="381922"/>
                        <a:pt x="128524" y="378172"/>
                      </a:cubicBezTo>
                      <a:cubicBezTo>
                        <a:pt x="122936" y="377235"/>
                        <a:pt x="117348" y="375360"/>
                        <a:pt x="111760" y="373485"/>
                      </a:cubicBezTo>
                      <a:cubicBezTo>
                        <a:pt x="107103" y="371610"/>
                        <a:pt x="102447" y="369736"/>
                        <a:pt x="97790" y="366923"/>
                      </a:cubicBezTo>
                      <a:cubicBezTo>
                        <a:pt x="89408" y="363174"/>
                        <a:pt x="84751" y="355675"/>
                        <a:pt x="83820" y="346301"/>
                      </a:cubicBezTo>
                      <a:lnTo>
                        <a:pt x="83820" y="208506"/>
                      </a:lnTo>
                      <a:lnTo>
                        <a:pt x="0" y="208506"/>
                      </a:lnTo>
                      <a:lnTo>
                        <a:pt x="931" y="194445"/>
                      </a:lnTo>
                      <a:cubicBezTo>
                        <a:pt x="3725" y="160700"/>
                        <a:pt x="23283" y="129766"/>
                        <a:pt x="53086" y="114768"/>
                      </a:cubicBezTo>
                      <a:cubicBezTo>
                        <a:pt x="59605" y="111018"/>
                        <a:pt x="64262" y="105394"/>
                        <a:pt x="65193" y="97895"/>
                      </a:cubicBezTo>
                      <a:cubicBezTo>
                        <a:pt x="69850" y="73523"/>
                        <a:pt x="85683" y="53838"/>
                        <a:pt x="108035" y="43527"/>
                      </a:cubicBezTo>
                      <a:cubicBezTo>
                        <a:pt x="117348" y="39777"/>
                        <a:pt x="127593" y="36965"/>
                        <a:pt x="137837" y="36965"/>
                      </a:cubicBezTo>
                      <a:cubicBezTo>
                        <a:pt x="139700" y="36965"/>
                        <a:pt x="142494" y="36965"/>
                        <a:pt x="145288" y="36965"/>
                      </a:cubicBezTo>
                      <a:lnTo>
                        <a:pt x="148082" y="36965"/>
                      </a:lnTo>
                      <a:cubicBezTo>
                        <a:pt x="154601" y="36965"/>
                        <a:pt x="160189" y="34153"/>
                        <a:pt x="164846" y="29466"/>
                      </a:cubicBezTo>
                      <a:cubicBezTo>
                        <a:pt x="199305" y="-8029"/>
                        <a:pt x="257048" y="-9904"/>
                        <a:pt x="294301" y="24779"/>
                      </a:cubicBezTo>
                      <a:cubicBezTo>
                        <a:pt x="302683" y="32278"/>
                        <a:pt x="309203" y="40715"/>
                        <a:pt x="313859" y="51026"/>
                      </a:cubicBezTo>
                      <a:cubicBezTo>
                        <a:pt x="317585" y="57588"/>
                        <a:pt x="323173" y="62275"/>
                        <a:pt x="330623" y="64149"/>
                      </a:cubicBezTo>
                      <a:cubicBezTo>
                        <a:pt x="380915" y="75398"/>
                        <a:pt x="413512" y="126016"/>
                        <a:pt x="402336" y="176635"/>
                      </a:cubicBezTo>
                      <a:cubicBezTo>
                        <a:pt x="400473" y="185071"/>
                        <a:pt x="397679" y="193508"/>
                        <a:pt x="393023" y="201007"/>
                      </a:cubicBezTo>
                      <a:lnTo>
                        <a:pt x="389297" y="207569"/>
                      </a:lnTo>
                      <a:lnTo>
                        <a:pt x="319447" y="207569"/>
                      </a:lnTo>
                      <a:lnTo>
                        <a:pt x="319447" y="346301"/>
                      </a:lnTo>
                      <a:cubicBezTo>
                        <a:pt x="319447" y="352863"/>
                        <a:pt x="315722" y="359424"/>
                        <a:pt x="311065" y="363174"/>
                      </a:cubicBezTo>
                      <a:cubicBezTo>
                        <a:pt x="309203" y="364111"/>
                        <a:pt x="307340" y="365986"/>
                        <a:pt x="305477" y="366923"/>
                      </a:cubicBezTo>
                      <a:cubicBezTo>
                        <a:pt x="285919" y="379109"/>
                        <a:pt x="248666" y="382859"/>
                        <a:pt x="228177" y="383796"/>
                      </a:cubicBezTo>
                      <a:cubicBezTo>
                        <a:pt x="218863" y="384734"/>
                        <a:pt x="210481" y="384734"/>
                        <a:pt x="202099" y="384734"/>
                      </a:cubicBezTo>
                      <a:close/>
                    </a:path>
                  </a:pathLst>
                </a:custGeom>
                <a:noFill/>
                <a:ln w="9313" cap="flat">
                  <a:noFill/>
                  <a:prstDash val="solid"/>
                  <a:miter/>
                </a:ln>
              </p:spPr>
              <p:txBody>
                <a:bodyPr wrap="none" lIns="0" tIns="0" rIns="0" bIns="0" rtlCol="0" anchor="ctr"/>
                <a:lstStyle/>
                <a:p>
                  <a:pPr>
                    <a:lnSpc>
                      <a:spcPct val="85000"/>
                    </a:lnSpc>
                  </a:pPr>
                  <a:endParaRPr lang="en-US" sz="800" dirty="0"/>
                </a:p>
              </p:txBody>
            </p:sp>
            <p:sp>
              <p:nvSpPr>
                <p:cNvPr id="24" name="Freeform 10">
                  <a:extLst>
                    <a:ext uri="{FF2B5EF4-FFF2-40B4-BE49-F238E27FC236}">
                      <a16:creationId xmlns:a16="http://schemas.microsoft.com/office/drawing/2014/main" id="{F5014E0F-A177-4748-AA07-B14966B8909E}"/>
                    </a:ext>
                  </a:extLst>
                </p:cNvPr>
                <p:cNvSpPr/>
                <p:nvPr/>
              </p:nvSpPr>
              <p:spPr>
                <a:xfrm>
                  <a:off x="7162146" y="2961107"/>
                  <a:ext cx="415300" cy="393699"/>
                </a:xfrm>
                <a:custGeom>
                  <a:avLst/>
                  <a:gdLst>
                    <a:gd name="connsiteX0" fmla="*/ 237490 w 415300"/>
                    <a:gd name="connsiteY0" fmla="*/ 9374 h 393699"/>
                    <a:gd name="connsiteX1" fmla="*/ 315722 w 415300"/>
                    <a:gd name="connsiteY1" fmla="*/ 58118 h 393699"/>
                    <a:gd name="connsiteX2" fmla="*/ 335280 w 415300"/>
                    <a:gd name="connsiteY2" fmla="*/ 73116 h 393699"/>
                    <a:gd name="connsiteX3" fmla="*/ 363220 w 415300"/>
                    <a:gd name="connsiteY3" fmla="*/ 84364 h 393699"/>
                    <a:gd name="connsiteX4" fmla="*/ 394885 w 415300"/>
                    <a:gd name="connsiteY4" fmla="*/ 202474 h 393699"/>
                    <a:gd name="connsiteX5" fmla="*/ 392091 w 415300"/>
                    <a:gd name="connsiteY5" fmla="*/ 207161 h 393699"/>
                    <a:gd name="connsiteX6" fmla="*/ 320379 w 415300"/>
                    <a:gd name="connsiteY6" fmla="*/ 207161 h 393699"/>
                    <a:gd name="connsiteX7" fmla="*/ 320379 w 415300"/>
                    <a:gd name="connsiteY7" fmla="*/ 350581 h 393699"/>
                    <a:gd name="connsiteX8" fmla="*/ 313859 w 415300"/>
                    <a:gd name="connsiteY8" fmla="*/ 363704 h 393699"/>
                    <a:gd name="connsiteX9" fmla="*/ 309203 w 415300"/>
                    <a:gd name="connsiteY9" fmla="*/ 367453 h 393699"/>
                    <a:gd name="connsiteX10" fmla="*/ 233765 w 415300"/>
                    <a:gd name="connsiteY10" fmla="*/ 383389 h 393699"/>
                    <a:gd name="connsiteX11" fmla="*/ 207687 w 415300"/>
                    <a:gd name="connsiteY11" fmla="*/ 384326 h 393699"/>
                    <a:gd name="connsiteX12" fmla="*/ 190923 w 415300"/>
                    <a:gd name="connsiteY12" fmla="*/ 384326 h 393699"/>
                    <a:gd name="connsiteX13" fmla="*/ 135043 w 415300"/>
                    <a:gd name="connsiteY13" fmla="*/ 377765 h 393699"/>
                    <a:gd name="connsiteX14" fmla="*/ 119211 w 415300"/>
                    <a:gd name="connsiteY14" fmla="*/ 373078 h 393699"/>
                    <a:gd name="connsiteX15" fmla="*/ 106172 w 415300"/>
                    <a:gd name="connsiteY15" fmla="*/ 367453 h 393699"/>
                    <a:gd name="connsiteX16" fmla="*/ 94065 w 415300"/>
                    <a:gd name="connsiteY16" fmla="*/ 351518 h 393699"/>
                    <a:gd name="connsiteX17" fmla="*/ 94065 w 415300"/>
                    <a:gd name="connsiteY17" fmla="*/ 208099 h 393699"/>
                    <a:gd name="connsiteX18" fmla="*/ 9313 w 415300"/>
                    <a:gd name="connsiteY18" fmla="*/ 208099 h 393699"/>
                    <a:gd name="connsiteX19" fmla="*/ 10245 w 415300"/>
                    <a:gd name="connsiteY19" fmla="*/ 198725 h 393699"/>
                    <a:gd name="connsiteX20" fmla="*/ 59605 w 415300"/>
                    <a:gd name="connsiteY20" fmla="*/ 122797 h 393699"/>
                    <a:gd name="connsiteX21" fmla="*/ 74507 w 415300"/>
                    <a:gd name="connsiteY21" fmla="*/ 103112 h 393699"/>
                    <a:gd name="connsiteX22" fmla="*/ 143425 w 415300"/>
                    <a:gd name="connsiteY22" fmla="*/ 45932 h 393699"/>
                    <a:gd name="connsiteX23" fmla="*/ 149945 w 415300"/>
                    <a:gd name="connsiteY23" fmla="*/ 45932 h 393699"/>
                    <a:gd name="connsiteX24" fmla="*/ 152739 w 415300"/>
                    <a:gd name="connsiteY24" fmla="*/ 45932 h 393699"/>
                    <a:gd name="connsiteX25" fmla="*/ 173228 w 415300"/>
                    <a:gd name="connsiteY25" fmla="*/ 37495 h 393699"/>
                    <a:gd name="connsiteX26" fmla="*/ 237490 w 415300"/>
                    <a:gd name="connsiteY26" fmla="*/ 9374 h 393699"/>
                    <a:gd name="connsiteX27" fmla="*/ 237490 w 415300"/>
                    <a:gd name="connsiteY27" fmla="*/ 0 h 393699"/>
                    <a:gd name="connsiteX28" fmla="*/ 166709 w 415300"/>
                    <a:gd name="connsiteY28" fmla="*/ 30934 h 393699"/>
                    <a:gd name="connsiteX29" fmla="*/ 153670 w 415300"/>
                    <a:gd name="connsiteY29" fmla="*/ 36558 h 393699"/>
                    <a:gd name="connsiteX30" fmla="*/ 151807 w 415300"/>
                    <a:gd name="connsiteY30" fmla="*/ 36558 h 393699"/>
                    <a:gd name="connsiteX31" fmla="*/ 144357 w 415300"/>
                    <a:gd name="connsiteY31" fmla="*/ 36558 h 393699"/>
                    <a:gd name="connsiteX32" fmla="*/ 112691 w 415300"/>
                    <a:gd name="connsiteY32" fmla="*/ 43120 h 393699"/>
                    <a:gd name="connsiteX33" fmla="*/ 67056 w 415300"/>
                    <a:gd name="connsiteY33" fmla="*/ 101237 h 393699"/>
                    <a:gd name="connsiteX34" fmla="*/ 55880 w 415300"/>
                    <a:gd name="connsiteY34" fmla="*/ 114360 h 393699"/>
                    <a:gd name="connsiteX35" fmla="*/ 1863 w 415300"/>
                    <a:gd name="connsiteY35" fmla="*/ 197787 h 393699"/>
                    <a:gd name="connsiteX36" fmla="*/ 931 w 415300"/>
                    <a:gd name="connsiteY36" fmla="*/ 207161 h 393699"/>
                    <a:gd name="connsiteX37" fmla="*/ 0 w 415300"/>
                    <a:gd name="connsiteY37" fmla="*/ 217472 h 393699"/>
                    <a:gd name="connsiteX38" fmla="*/ 84751 w 415300"/>
                    <a:gd name="connsiteY38" fmla="*/ 217472 h 393699"/>
                    <a:gd name="connsiteX39" fmla="*/ 84751 w 415300"/>
                    <a:gd name="connsiteY39" fmla="*/ 351518 h 393699"/>
                    <a:gd name="connsiteX40" fmla="*/ 101515 w 415300"/>
                    <a:gd name="connsiteY40" fmla="*/ 375890 h 393699"/>
                    <a:gd name="connsiteX41" fmla="*/ 116417 w 415300"/>
                    <a:gd name="connsiteY41" fmla="*/ 382451 h 393699"/>
                    <a:gd name="connsiteX42" fmla="*/ 134112 w 415300"/>
                    <a:gd name="connsiteY42" fmla="*/ 387138 h 393699"/>
                    <a:gd name="connsiteX43" fmla="*/ 190923 w 415300"/>
                    <a:gd name="connsiteY43" fmla="*/ 393700 h 393699"/>
                    <a:gd name="connsiteX44" fmla="*/ 208619 w 415300"/>
                    <a:gd name="connsiteY44" fmla="*/ 393700 h 393699"/>
                    <a:gd name="connsiteX45" fmla="*/ 235627 w 415300"/>
                    <a:gd name="connsiteY45" fmla="*/ 392763 h 393699"/>
                    <a:gd name="connsiteX46" fmla="*/ 314791 w 415300"/>
                    <a:gd name="connsiteY46" fmla="*/ 374952 h 393699"/>
                    <a:gd name="connsiteX47" fmla="*/ 321310 w 415300"/>
                    <a:gd name="connsiteY47" fmla="*/ 370265 h 393699"/>
                    <a:gd name="connsiteX48" fmla="*/ 331555 w 415300"/>
                    <a:gd name="connsiteY48" fmla="*/ 350581 h 393699"/>
                    <a:gd name="connsiteX49" fmla="*/ 331555 w 415300"/>
                    <a:gd name="connsiteY49" fmla="*/ 217472 h 393699"/>
                    <a:gd name="connsiteX50" fmla="*/ 399542 w 415300"/>
                    <a:gd name="connsiteY50" fmla="*/ 217472 h 393699"/>
                    <a:gd name="connsiteX51" fmla="*/ 402336 w 415300"/>
                    <a:gd name="connsiteY51" fmla="*/ 212785 h 393699"/>
                    <a:gd name="connsiteX52" fmla="*/ 405130 w 415300"/>
                    <a:gd name="connsiteY52" fmla="*/ 208099 h 393699"/>
                    <a:gd name="connsiteX53" fmla="*/ 362289 w 415300"/>
                    <a:gd name="connsiteY53" fmla="*/ 74053 h 393699"/>
                    <a:gd name="connsiteX54" fmla="*/ 337143 w 415300"/>
                    <a:gd name="connsiteY54" fmla="*/ 64679 h 393699"/>
                    <a:gd name="connsiteX55" fmla="*/ 323173 w 415300"/>
                    <a:gd name="connsiteY55" fmla="*/ 54368 h 393699"/>
                    <a:gd name="connsiteX56" fmla="*/ 237490 w 415300"/>
                    <a:gd name="connsiteY56" fmla="*/ 0 h 3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5300" h="393699">
                      <a:moveTo>
                        <a:pt x="237490" y="9374"/>
                      </a:moveTo>
                      <a:cubicBezTo>
                        <a:pt x="270087" y="9374"/>
                        <a:pt x="300821" y="28121"/>
                        <a:pt x="315722" y="58118"/>
                      </a:cubicBezTo>
                      <a:cubicBezTo>
                        <a:pt x="319447" y="65617"/>
                        <a:pt x="326898" y="71241"/>
                        <a:pt x="335280" y="73116"/>
                      </a:cubicBezTo>
                      <a:cubicBezTo>
                        <a:pt x="345525" y="74990"/>
                        <a:pt x="354838" y="79677"/>
                        <a:pt x="363220" y="84364"/>
                      </a:cubicBezTo>
                      <a:cubicBezTo>
                        <a:pt x="403267" y="109674"/>
                        <a:pt x="416306" y="161230"/>
                        <a:pt x="394885" y="202474"/>
                      </a:cubicBezTo>
                      <a:lnTo>
                        <a:pt x="392091" y="207161"/>
                      </a:lnTo>
                      <a:lnTo>
                        <a:pt x="320379" y="207161"/>
                      </a:lnTo>
                      <a:lnTo>
                        <a:pt x="320379" y="350581"/>
                      </a:lnTo>
                      <a:cubicBezTo>
                        <a:pt x="320379" y="355267"/>
                        <a:pt x="317585" y="359954"/>
                        <a:pt x="313859" y="363704"/>
                      </a:cubicBezTo>
                      <a:cubicBezTo>
                        <a:pt x="311997" y="364641"/>
                        <a:pt x="311065" y="366516"/>
                        <a:pt x="309203" y="367453"/>
                      </a:cubicBezTo>
                      <a:cubicBezTo>
                        <a:pt x="292439" y="376827"/>
                        <a:pt x="261705" y="381514"/>
                        <a:pt x="233765" y="383389"/>
                      </a:cubicBezTo>
                      <a:cubicBezTo>
                        <a:pt x="224451" y="384326"/>
                        <a:pt x="215138" y="384326"/>
                        <a:pt x="207687" y="384326"/>
                      </a:cubicBezTo>
                      <a:lnTo>
                        <a:pt x="190923" y="384326"/>
                      </a:lnTo>
                      <a:cubicBezTo>
                        <a:pt x="172297" y="383389"/>
                        <a:pt x="153670" y="381514"/>
                        <a:pt x="135043" y="377765"/>
                      </a:cubicBezTo>
                      <a:cubicBezTo>
                        <a:pt x="129455" y="376827"/>
                        <a:pt x="123867" y="374952"/>
                        <a:pt x="119211" y="373078"/>
                      </a:cubicBezTo>
                      <a:cubicBezTo>
                        <a:pt x="114554" y="371203"/>
                        <a:pt x="109897" y="369328"/>
                        <a:pt x="106172" y="367453"/>
                      </a:cubicBezTo>
                      <a:cubicBezTo>
                        <a:pt x="99653" y="364641"/>
                        <a:pt x="94996" y="358080"/>
                        <a:pt x="94065" y="351518"/>
                      </a:cubicBezTo>
                      <a:lnTo>
                        <a:pt x="94065" y="208099"/>
                      </a:lnTo>
                      <a:lnTo>
                        <a:pt x="9313" y="208099"/>
                      </a:lnTo>
                      <a:lnTo>
                        <a:pt x="10245" y="198725"/>
                      </a:lnTo>
                      <a:cubicBezTo>
                        <a:pt x="13039" y="166854"/>
                        <a:pt x="31665" y="137795"/>
                        <a:pt x="59605" y="122797"/>
                      </a:cubicBezTo>
                      <a:cubicBezTo>
                        <a:pt x="67056" y="119047"/>
                        <a:pt x="73575" y="111548"/>
                        <a:pt x="74507" y="103112"/>
                      </a:cubicBezTo>
                      <a:cubicBezTo>
                        <a:pt x="81026" y="70304"/>
                        <a:pt x="109897" y="45932"/>
                        <a:pt x="143425" y="45932"/>
                      </a:cubicBezTo>
                      <a:cubicBezTo>
                        <a:pt x="145288" y="45932"/>
                        <a:pt x="148082" y="45932"/>
                        <a:pt x="149945" y="45932"/>
                      </a:cubicBezTo>
                      <a:lnTo>
                        <a:pt x="152739" y="45932"/>
                      </a:lnTo>
                      <a:cubicBezTo>
                        <a:pt x="160189" y="45932"/>
                        <a:pt x="167640" y="43120"/>
                        <a:pt x="173228" y="37495"/>
                      </a:cubicBezTo>
                      <a:cubicBezTo>
                        <a:pt x="189992" y="19685"/>
                        <a:pt x="213275" y="9374"/>
                        <a:pt x="237490" y="9374"/>
                      </a:cubicBezTo>
                      <a:moveTo>
                        <a:pt x="237490" y="0"/>
                      </a:moveTo>
                      <a:cubicBezTo>
                        <a:pt x="210481" y="0"/>
                        <a:pt x="185335" y="11249"/>
                        <a:pt x="166709" y="30934"/>
                      </a:cubicBezTo>
                      <a:cubicBezTo>
                        <a:pt x="162983" y="34683"/>
                        <a:pt x="158327" y="36558"/>
                        <a:pt x="153670" y="36558"/>
                      </a:cubicBezTo>
                      <a:lnTo>
                        <a:pt x="151807" y="36558"/>
                      </a:lnTo>
                      <a:cubicBezTo>
                        <a:pt x="149013" y="36558"/>
                        <a:pt x="147151" y="36558"/>
                        <a:pt x="144357" y="36558"/>
                      </a:cubicBezTo>
                      <a:cubicBezTo>
                        <a:pt x="133181" y="36558"/>
                        <a:pt x="122936" y="38433"/>
                        <a:pt x="112691" y="43120"/>
                      </a:cubicBezTo>
                      <a:cubicBezTo>
                        <a:pt x="88477" y="53431"/>
                        <a:pt x="71713" y="74990"/>
                        <a:pt x="67056" y="101237"/>
                      </a:cubicBezTo>
                      <a:cubicBezTo>
                        <a:pt x="65193" y="106861"/>
                        <a:pt x="61468" y="111548"/>
                        <a:pt x="55880" y="114360"/>
                      </a:cubicBezTo>
                      <a:cubicBezTo>
                        <a:pt x="24215" y="131233"/>
                        <a:pt x="3725" y="162167"/>
                        <a:pt x="1863" y="197787"/>
                      </a:cubicBezTo>
                      <a:lnTo>
                        <a:pt x="931" y="207161"/>
                      </a:lnTo>
                      <a:lnTo>
                        <a:pt x="0" y="217472"/>
                      </a:lnTo>
                      <a:lnTo>
                        <a:pt x="84751" y="217472"/>
                      </a:lnTo>
                      <a:lnTo>
                        <a:pt x="84751" y="351518"/>
                      </a:lnTo>
                      <a:cubicBezTo>
                        <a:pt x="85683" y="361829"/>
                        <a:pt x="91271" y="371203"/>
                        <a:pt x="101515" y="375890"/>
                      </a:cubicBezTo>
                      <a:cubicBezTo>
                        <a:pt x="106172" y="378702"/>
                        <a:pt x="110829" y="380577"/>
                        <a:pt x="116417" y="382451"/>
                      </a:cubicBezTo>
                      <a:cubicBezTo>
                        <a:pt x="122005" y="384326"/>
                        <a:pt x="127593" y="385264"/>
                        <a:pt x="134112" y="387138"/>
                      </a:cubicBezTo>
                      <a:cubicBezTo>
                        <a:pt x="152739" y="390888"/>
                        <a:pt x="172297" y="392763"/>
                        <a:pt x="190923" y="393700"/>
                      </a:cubicBezTo>
                      <a:cubicBezTo>
                        <a:pt x="196511" y="393700"/>
                        <a:pt x="203031" y="393700"/>
                        <a:pt x="208619" y="393700"/>
                      </a:cubicBezTo>
                      <a:cubicBezTo>
                        <a:pt x="217001" y="393700"/>
                        <a:pt x="226314" y="393700"/>
                        <a:pt x="235627" y="392763"/>
                      </a:cubicBezTo>
                      <a:cubicBezTo>
                        <a:pt x="260773" y="390888"/>
                        <a:pt x="296164" y="387138"/>
                        <a:pt x="314791" y="374952"/>
                      </a:cubicBezTo>
                      <a:cubicBezTo>
                        <a:pt x="316653" y="374015"/>
                        <a:pt x="319447" y="372140"/>
                        <a:pt x="321310" y="370265"/>
                      </a:cubicBezTo>
                      <a:cubicBezTo>
                        <a:pt x="327829" y="365579"/>
                        <a:pt x="331555" y="358080"/>
                        <a:pt x="331555" y="350581"/>
                      </a:cubicBezTo>
                      <a:lnTo>
                        <a:pt x="331555" y="217472"/>
                      </a:lnTo>
                      <a:lnTo>
                        <a:pt x="399542" y="217472"/>
                      </a:lnTo>
                      <a:lnTo>
                        <a:pt x="402336" y="212785"/>
                      </a:lnTo>
                      <a:lnTo>
                        <a:pt x="405130" y="208099"/>
                      </a:lnTo>
                      <a:cubicBezTo>
                        <a:pt x="428413" y="159355"/>
                        <a:pt x="410718" y="99362"/>
                        <a:pt x="362289" y="74053"/>
                      </a:cubicBezTo>
                      <a:cubicBezTo>
                        <a:pt x="354838" y="69366"/>
                        <a:pt x="345525" y="66554"/>
                        <a:pt x="337143" y="64679"/>
                      </a:cubicBezTo>
                      <a:cubicBezTo>
                        <a:pt x="331555" y="63742"/>
                        <a:pt x="325967" y="59055"/>
                        <a:pt x="323173" y="54368"/>
                      </a:cubicBezTo>
                      <a:cubicBezTo>
                        <a:pt x="307340" y="20622"/>
                        <a:pt x="273812" y="0"/>
                        <a:pt x="237490" y="0"/>
                      </a:cubicBezTo>
                      <a:close/>
                    </a:path>
                  </a:pathLst>
                </a:custGeom>
                <a:solidFill>
                  <a:srgbClr val="FFFFFF"/>
                </a:solidFill>
                <a:ln w="9313" cap="flat">
                  <a:noFill/>
                  <a:prstDash val="solid"/>
                  <a:miter/>
                </a:ln>
              </p:spPr>
              <p:txBody>
                <a:bodyPr wrap="none" lIns="0" tIns="0" rIns="0" bIns="0" rtlCol="0" anchor="ctr"/>
                <a:lstStyle/>
                <a:p>
                  <a:pPr>
                    <a:lnSpc>
                      <a:spcPct val="85000"/>
                    </a:lnSpc>
                  </a:pPr>
                  <a:endParaRPr lang="en-US" sz="800"/>
                </a:p>
              </p:txBody>
            </p:sp>
            <p:sp>
              <p:nvSpPr>
                <p:cNvPr id="25" name="Freeform 11">
                  <a:extLst>
                    <a:ext uri="{FF2B5EF4-FFF2-40B4-BE49-F238E27FC236}">
                      <a16:creationId xmlns:a16="http://schemas.microsoft.com/office/drawing/2014/main" id="{76B4098A-D894-45B4-B9F3-5C7D0562D7BD}"/>
                    </a:ext>
                  </a:extLst>
                </p:cNvPr>
                <p:cNvSpPr/>
                <p:nvPr/>
              </p:nvSpPr>
              <p:spPr>
                <a:xfrm>
                  <a:off x="7171459" y="2970480"/>
                  <a:ext cx="395230" cy="198724"/>
                </a:xfrm>
                <a:custGeom>
                  <a:avLst/>
                  <a:gdLst>
                    <a:gd name="connsiteX0" fmla="*/ 353907 w 395230"/>
                    <a:gd name="connsiteY0" fmla="*/ 75928 h 198724"/>
                    <a:gd name="connsiteX1" fmla="*/ 325967 w 395230"/>
                    <a:gd name="connsiteY1" fmla="*/ 64679 h 198724"/>
                    <a:gd name="connsiteX2" fmla="*/ 306409 w 395230"/>
                    <a:gd name="connsiteY2" fmla="*/ 48744 h 198724"/>
                    <a:gd name="connsiteX3" fmla="*/ 228177 w 395230"/>
                    <a:gd name="connsiteY3" fmla="*/ 0 h 198724"/>
                    <a:gd name="connsiteX4" fmla="*/ 163915 w 395230"/>
                    <a:gd name="connsiteY4" fmla="*/ 28121 h 198724"/>
                    <a:gd name="connsiteX5" fmla="*/ 140631 w 395230"/>
                    <a:gd name="connsiteY5" fmla="*/ 36558 h 198724"/>
                    <a:gd name="connsiteX6" fmla="*/ 65193 w 395230"/>
                    <a:gd name="connsiteY6" fmla="*/ 92801 h 198724"/>
                    <a:gd name="connsiteX7" fmla="*/ 50292 w 395230"/>
                    <a:gd name="connsiteY7" fmla="*/ 112486 h 198724"/>
                    <a:gd name="connsiteX8" fmla="*/ 931 w 395230"/>
                    <a:gd name="connsiteY8" fmla="*/ 189351 h 198724"/>
                    <a:gd name="connsiteX9" fmla="*/ 0 w 395230"/>
                    <a:gd name="connsiteY9" fmla="*/ 198725 h 198724"/>
                    <a:gd name="connsiteX10" fmla="*/ 74507 w 395230"/>
                    <a:gd name="connsiteY10" fmla="*/ 198725 h 198724"/>
                    <a:gd name="connsiteX11" fmla="*/ 74507 w 395230"/>
                    <a:gd name="connsiteY11" fmla="*/ 181852 h 198724"/>
                    <a:gd name="connsiteX12" fmla="*/ 18627 w 395230"/>
                    <a:gd name="connsiteY12" fmla="*/ 181852 h 198724"/>
                    <a:gd name="connsiteX13" fmla="*/ 57743 w 395230"/>
                    <a:gd name="connsiteY13" fmla="*/ 128421 h 198724"/>
                    <a:gd name="connsiteX14" fmla="*/ 81026 w 395230"/>
                    <a:gd name="connsiteY14" fmla="*/ 96550 h 198724"/>
                    <a:gd name="connsiteX15" fmla="*/ 137837 w 395230"/>
                    <a:gd name="connsiteY15" fmla="*/ 53431 h 198724"/>
                    <a:gd name="connsiteX16" fmla="*/ 175091 w 395230"/>
                    <a:gd name="connsiteY16" fmla="*/ 39370 h 198724"/>
                    <a:gd name="connsiteX17" fmla="*/ 273812 w 395230"/>
                    <a:gd name="connsiteY17" fmla="*/ 35620 h 198724"/>
                    <a:gd name="connsiteX18" fmla="*/ 288713 w 395230"/>
                    <a:gd name="connsiteY18" fmla="*/ 55305 h 198724"/>
                    <a:gd name="connsiteX19" fmla="*/ 320379 w 395230"/>
                    <a:gd name="connsiteY19" fmla="*/ 79677 h 198724"/>
                    <a:gd name="connsiteX20" fmla="*/ 343662 w 395230"/>
                    <a:gd name="connsiteY20" fmla="*/ 89051 h 198724"/>
                    <a:gd name="connsiteX21" fmla="*/ 370671 w 395230"/>
                    <a:gd name="connsiteY21" fmla="*/ 179977 h 198724"/>
                    <a:gd name="connsiteX22" fmla="*/ 318516 w 395230"/>
                    <a:gd name="connsiteY22" fmla="*/ 179977 h 198724"/>
                    <a:gd name="connsiteX23" fmla="*/ 318516 w 395230"/>
                    <a:gd name="connsiteY23" fmla="*/ 196850 h 198724"/>
                    <a:gd name="connsiteX24" fmla="*/ 380915 w 395230"/>
                    <a:gd name="connsiteY24" fmla="*/ 196850 h 198724"/>
                    <a:gd name="connsiteX25" fmla="*/ 383709 w 395230"/>
                    <a:gd name="connsiteY25" fmla="*/ 192163 h 198724"/>
                    <a:gd name="connsiteX26" fmla="*/ 353907 w 395230"/>
                    <a:gd name="connsiteY26" fmla="*/ 75928 h 19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5230" h="198724">
                      <a:moveTo>
                        <a:pt x="353907" y="75928"/>
                      </a:moveTo>
                      <a:cubicBezTo>
                        <a:pt x="345525" y="70304"/>
                        <a:pt x="336211" y="66554"/>
                        <a:pt x="325967" y="64679"/>
                      </a:cubicBezTo>
                      <a:cubicBezTo>
                        <a:pt x="317585" y="62805"/>
                        <a:pt x="310134" y="57180"/>
                        <a:pt x="306409" y="48744"/>
                      </a:cubicBezTo>
                      <a:cubicBezTo>
                        <a:pt x="291507" y="18748"/>
                        <a:pt x="260773" y="0"/>
                        <a:pt x="228177" y="0"/>
                      </a:cubicBezTo>
                      <a:cubicBezTo>
                        <a:pt x="203962" y="0"/>
                        <a:pt x="180679" y="10311"/>
                        <a:pt x="163915" y="28121"/>
                      </a:cubicBezTo>
                      <a:cubicBezTo>
                        <a:pt x="158327" y="34683"/>
                        <a:pt x="149013" y="37495"/>
                        <a:pt x="140631" y="36558"/>
                      </a:cubicBezTo>
                      <a:cubicBezTo>
                        <a:pt x="105241" y="32808"/>
                        <a:pt x="72644" y="57180"/>
                        <a:pt x="65193" y="92801"/>
                      </a:cubicBezTo>
                      <a:cubicBezTo>
                        <a:pt x="63331" y="101237"/>
                        <a:pt x="57743" y="108736"/>
                        <a:pt x="50292" y="112486"/>
                      </a:cubicBezTo>
                      <a:cubicBezTo>
                        <a:pt x="21421" y="127484"/>
                        <a:pt x="2794" y="156543"/>
                        <a:pt x="931" y="189351"/>
                      </a:cubicBezTo>
                      <a:lnTo>
                        <a:pt x="0" y="198725"/>
                      </a:lnTo>
                      <a:lnTo>
                        <a:pt x="74507" y="198725"/>
                      </a:lnTo>
                      <a:lnTo>
                        <a:pt x="74507" y="181852"/>
                      </a:lnTo>
                      <a:lnTo>
                        <a:pt x="18627" y="181852"/>
                      </a:lnTo>
                      <a:cubicBezTo>
                        <a:pt x="23283" y="159355"/>
                        <a:pt x="37253" y="139670"/>
                        <a:pt x="57743" y="128421"/>
                      </a:cubicBezTo>
                      <a:cubicBezTo>
                        <a:pt x="69850" y="121860"/>
                        <a:pt x="79163" y="110611"/>
                        <a:pt x="81026" y="96550"/>
                      </a:cubicBezTo>
                      <a:cubicBezTo>
                        <a:pt x="86614" y="69366"/>
                        <a:pt x="110829" y="50619"/>
                        <a:pt x="137837" y="53431"/>
                      </a:cubicBezTo>
                      <a:cubicBezTo>
                        <a:pt x="151807" y="55305"/>
                        <a:pt x="165777" y="49681"/>
                        <a:pt x="175091" y="39370"/>
                      </a:cubicBezTo>
                      <a:cubicBezTo>
                        <a:pt x="201168" y="11249"/>
                        <a:pt x="245872" y="9374"/>
                        <a:pt x="273812" y="35620"/>
                      </a:cubicBezTo>
                      <a:cubicBezTo>
                        <a:pt x="280331" y="41245"/>
                        <a:pt x="284988" y="47806"/>
                        <a:pt x="288713" y="55305"/>
                      </a:cubicBezTo>
                      <a:cubicBezTo>
                        <a:pt x="295233" y="67491"/>
                        <a:pt x="306409" y="76865"/>
                        <a:pt x="320379" y="79677"/>
                      </a:cubicBezTo>
                      <a:cubicBezTo>
                        <a:pt x="328761" y="81552"/>
                        <a:pt x="336211" y="84364"/>
                        <a:pt x="343662" y="89051"/>
                      </a:cubicBezTo>
                      <a:cubicBezTo>
                        <a:pt x="374396" y="108736"/>
                        <a:pt x="385572" y="147169"/>
                        <a:pt x="370671" y="179977"/>
                      </a:cubicBezTo>
                      <a:lnTo>
                        <a:pt x="318516" y="179977"/>
                      </a:lnTo>
                      <a:lnTo>
                        <a:pt x="318516" y="196850"/>
                      </a:lnTo>
                      <a:lnTo>
                        <a:pt x="380915" y="196850"/>
                      </a:lnTo>
                      <a:lnTo>
                        <a:pt x="383709" y="192163"/>
                      </a:lnTo>
                      <a:cubicBezTo>
                        <a:pt x="406993" y="152793"/>
                        <a:pt x="393954" y="100300"/>
                        <a:pt x="353907" y="75928"/>
                      </a:cubicBezTo>
                      <a:close/>
                    </a:path>
                  </a:pathLst>
                </a:custGeom>
                <a:solidFill>
                  <a:schemeClr val="tx1"/>
                </a:solidFill>
                <a:ln w="9313" cap="flat">
                  <a:noFill/>
                  <a:prstDash val="solid"/>
                  <a:miter/>
                </a:ln>
              </p:spPr>
              <p:txBody>
                <a:bodyPr wrap="none" lIns="0" tIns="0" rIns="0" bIns="0" rtlCol="0" anchor="ctr"/>
                <a:lstStyle/>
                <a:p>
                  <a:pPr>
                    <a:lnSpc>
                      <a:spcPct val="85000"/>
                    </a:lnSpc>
                  </a:pPr>
                  <a:endParaRPr lang="en-US" sz="800"/>
                </a:p>
              </p:txBody>
            </p:sp>
            <p:sp>
              <p:nvSpPr>
                <p:cNvPr id="26" name="Freeform 12">
                  <a:extLst>
                    <a:ext uri="{FF2B5EF4-FFF2-40B4-BE49-F238E27FC236}">
                      <a16:creationId xmlns:a16="http://schemas.microsoft.com/office/drawing/2014/main" id="{306F8397-A4E6-4E94-86B5-B2944B0D2AF0}"/>
                    </a:ext>
                  </a:extLst>
                </p:cNvPr>
                <p:cNvSpPr/>
                <p:nvPr/>
              </p:nvSpPr>
              <p:spPr>
                <a:xfrm>
                  <a:off x="7256210" y="3089528"/>
                  <a:ext cx="226314" cy="254967"/>
                </a:xfrm>
                <a:custGeom>
                  <a:avLst/>
                  <a:gdLst>
                    <a:gd name="connsiteX0" fmla="*/ 226314 w 226314"/>
                    <a:gd name="connsiteY0" fmla="*/ 36558 h 254967"/>
                    <a:gd name="connsiteX1" fmla="*/ 226314 w 226314"/>
                    <a:gd name="connsiteY1" fmla="*/ 36558 h 254967"/>
                    <a:gd name="connsiteX2" fmla="*/ 226314 w 226314"/>
                    <a:gd name="connsiteY2" fmla="*/ 34683 h 254967"/>
                    <a:gd name="connsiteX3" fmla="*/ 219795 w 226314"/>
                    <a:gd name="connsiteY3" fmla="*/ 21560 h 254967"/>
                    <a:gd name="connsiteX4" fmla="*/ 215138 w 226314"/>
                    <a:gd name="connsiteY4" fmla="*/ 17810 h 254967"/>
                    <a:gd name="connsiteX5" fmla="*/ 139700 w 226314"/>
                    <a:gd name="connsiteY5" fmla="*/ 937 h 254967"/>
                    <a:gd name="connsiteX6" fmla="*/ 113623 w 226314"/>
                    <a:gd name="connsiteY6" fmla="*/ 0 h 254967"/>
                    <a:gd name="connsiteX7" fmla="*/ 96859 w 226314"/>
                    <a:gd name="connsiteY7" fmla="*/ 0 h 254967"/>
                    <a:gd name="connsiteX8" fmla="*/ 40979 w 226314"/>
                    <a:gd name="connsiteY8" fmla="*/ 6562 h 254967"/>
                    <a:gd name="connsiteX9" fmla="*/ 25146 w 226314"/>
                    <a:gd name="connsiteY9" fmla="*/ 11249 h 254967"/>
                    <a:gd name="connsiteX10" fmla="*/ 12107 w 226314"/>
                    <a:gd name="connsiteY10" fmla="*/ 16873 h 254967"/>
                    <a:gd name="connsiteX11" fmla="*/ 0 w 226314"/>
                    <a:gd name="connsiteY11" fmla="*/ 33746 h 254967"/>
                    <a:gd name="connsiteX12" fmla="*/ 0 w 226314"/>
                    <a:gd name="connsiteY12" fmla="*/ 34683 h 254967"/>
                    <a:gd name="connsiteX13" fmla="*/ 0 w 226314"/>
                    <a:gd name="connsiteY13" fmla="*/ 35620 h 254967"/>
                    <a:gd name="connsiteX14" fmla="*/ 0 w 226314"/>
                    <a:gd name="connsiteY14" fmla="*/ 222159 h 254967"/>
                    <a:gd name="connsiteX15" fmla="*/ 12107 w 226314"/>
                    <a:gd name="connsiteY15" fmla="*/ 238095 h 254967"/>
                    <a:gd name="connsiteX16" fmla="*/ 25146 w 226314"/>
                    <a:gd name="connsiteY16" fmla="*/ 243719 h 254967"/>
                    <a:gd name="connsiteX17" fmla="*/ 40979 w 226314"/>
                    <a:gd name="connsiteY17" fmla="*/ 248406 h 254967"/>
                    <a:gd name="connsiteX18" fmla="*/ 96859 w 226314"/>
                    <a:gd name="connsiteY18" fmla="*/ 254968 h 254967"/>
                    <a:gd name="connsiteX19" fmla="*/ 113623 w 226314"/>
                    <a:gd name="connsiteY19" fmla="*/ 254968 h 254967"/>
                    <a:gd name="connsiteX20" fmla="*/ 139700 w 226314"/>
                    <a:gd name="connsiteY20" fmla="*/ 254030 h 254967"/>
                    <a:gd name="connsiteX21" fmla="*/ 215138 w 226314"/>
                    <a:gd name="connsiteY21" fmla="*/ 238095 h 254967"/>
                    <a:gd name="connsiteX22" fmla="*/ 219795 w 226314"/>
                    <a:gd name="connsiteY22" fmla="*/ 234345 h 254967"/>
                    <a:gd name="connsiteX23" fmla="*/ 226314 w 226314"/>
                    <a:gd name="connsiteY23" fmla="*/ 221222 h 254967"/>
                    <a:gd name="connsiteX24" fmla="*/ 226314 w 226314"/>
                    <a:gd name="connsiteY24" fmla="*/ 36558 h 254967"/>
                    <a:gd name="connsiteX25" fmla="*/ 113623 w 226314"/>
                    <a:gd name="connsiteY25" fmla="*/ 15935 h 254967"/>
                    <a:gd name="connsiteX26" fmla="*/ 211413 w 226314"/>
                    <a:gd name="connsiteY26" fmla="*/ 34683 h 254967"/>
                    <a:gd name="connsiteX27" fmla="*/ 113623 w 226314"/>
                    <a:gd name="connsiteY27" fmla="*/ 53431 h 254967"/>
                    <a:gd name="connsiteX28" fmla="*/ 15833 w 226314"/>
                    <a:gd name="connsiteY28" fmla="*/ 34683 h 254967"/>
                    <a:gd name="connsiteX29" fmla="*/ 113623 w 226314"/>
                    <a:gd name="connsiteY29" fmla="*/ 15935 h 254967"/>
                    <a:gd name="connsiteX30" fmla="*/ 14901 w 226314"/>
                    <a:gd name="connsiteY30" fmla="*/ 53431 h 254967"/>
                    <a:gd name="connsiteX31" fmla="*/ 113623 w 226314"/>
                    <a:gd name="connsiteY31" fmla="*/ 68429 h 254967"/>
                    <a:gd name="connsiteX32" fmla="*/ 211413 w 226314"/>
                    <a:gd name="connsiteY32" fmla="*/ 53431 h 254967"/>
                    <a:gd name="connsiteX33" fmla="*/ 211413 w 226314"/>
                    <a:gd name="connsiteY33" fmla="*/ 98425 h 254967"/>
                    <a:gd name="connsiteX34" fmla="*/ 113623 w 226314"/>
                    <a:gd name="connsiteY34" fmla="*/ 116235 h 254967"/>
                    <a:gd name="connsiteX35" fmla="*/ 14901 w 226314"/>
                    <a:gd name="connsiteY35" fmla="*/ 98425 h 254967"/>
                    <a:gd name="connsiteX36" fmla="*/ 14901 w 226314"/>
                    <a:gd name="connsiteY36" fmla="*/ 53431 h 254967"/>
                    <a:gd name="connsiteX37" fmla="*/ 211413 w 226314"/>
                    <a:gd name="connsiteY37" fmla="*/ 117173 h 254967"/>
                    <a:gd name="connsiteX38" fmla="*/ 211413 w 226314"/>
                    <a:gd name="connsiteY38" fmla="*/ 160292 h 254967"/>
                    <a:gd name="connsiteX39" fmla="*/ 113623 w 226314"/>
                    <a:gd name="connsiteY39" fmla="*/ 178102 h 254967"/>
                    <a:gd name="connsiteX40" fmla="*/ 15833 w 226314"/>
                    <a:gd name="connsiteY40" fmla="*/ 159355 h 254967"/>
                    <a:gd name="connsiteX41" fmla="*/ 15833 w 226314"/>
                    <a:gd name="connsiteY41" fmla="*/ 116235 h 254967"/>
                    <a:gd name="connsiteX42" fmla="*/ 113623 w 226314"/>
                    <a:gd name="connsiteY42" fmla="*/ 131233 h 254967"/>
                    <a:gd name="connsiteX43" fmla="*/ 211413 w 226314"/>
                    <a:gd name="connsiteY43" fmla="*/ 117173 h 254967"/>
                    <a:gd name="connsiteX44" fmla="*/ 211413 w 226314"/>
                    <a:gd name="connsiteY44" fmla="*/ 117173 h 254967"/>
                    <a:gd name="connsiteX45" fmla="*/ 113623 w 226314"/>
                    <a:gd name="connsiteY45" fmla="*/ 240907 h 254967"/>
                    <a:gd name="connsiteX46" fmla="*/ 15833 w 226314"/>
                    <a:gd name="connsiteY46" fmla="*/ 223097 h 254967"/>
                    <a:gd name="connsiteX47" fmla="*/ 15833 w 226314"/>
                    <a:gd name="connsiteY47" fmla="*/ 179040 h 254967"/>
                    <a:gd name="connsiteX48" fmla="*/ 113623 w 226314"/>
                    <a:gd name="connsiteY48" fmla="*/ 194038 h 254967"/>
                    <a:gd name="connsiteX49" fmla="*/ 211413 w 226314"/>
                    <a:gd name="connsiteY49" fmla="*/ 179040 h 254967"/>
                    <a:gd name="connsiteX50" fmla="*/ 211413 w 226314"/>
                    <a:gd name="connsiteY50" fmla="*/ 223097 h 254967"/>
                    <a:gd name="connsiteX51" fmla="*/ 113623 w 226314"/>
                    <a:gd name="connsiteY51" fmla="*/ 240907 h 2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6314" h="254967">
                      <a:moveTo>
                        <a:pt x="226314" y="36558"/>
                      </a:moveTo>
                      <a:cubicBezTo>
                        <a:pt x="226314" y="36558"/>
                        <a:pt x="226314" y="35620"/>
                        <a:pt x="226314" y="36558"/>
                      </a:cubicBezTo>
                      <a:cubicBezTo>
                        <a:pt x="226314" y="35620"/>
                        <a:pt x="226314" y="34683"/>
                        <a:pt x="226314" y="34683"/>
                      </a:cubicBezTo>
                      <a:cubicBezTo>
                        <a:pt x="226314" y="29059"/>
                        <a:pt x="223520" y="24372"/>
                        <a:pt x="219795" y="21560"/>
                      </a:cubicBezTo>
                      <a:cubicBezTo>
                        <a:pt x="217932" y="20622"/>
                        <a:pt x="217001" y="18748"/>
                        <a:pt x="215138" y="17810"/>
                      </a:cubicBezTo>
                      <a:cubicBezTo>
                        <a:pt x="198374" y="7499"/>
                        <a:pt x="167640" y="2812"/>
                        <a:pt x="139700" y="937"/>
                      </a:cubicBezTo>
                      <a:cubicBezTo>
                        <a:pt x="130387" y="0"/>
                        <a:pt x="121073" y="0"/>
                        <a:pt x="113623" y="0"/>
                      </a:cubicBezTo>
                      <a:cubicBezTo>
                        <a:pt x="108035" y="0"/>
                        <a:pt x="102447" y="0"/>
                        <a:pt x="96859" y="0"/>
                      </a:cubicBezTo>
                      <a:cubicBezTo>
                        <a:pt x="78232" y="937"/>
                        <a:pt x="59605" y="2812"/>
                        <a:pt x="40979" y="6562"/>
                      </a:cubicBezTo>
                      <a:cubicBezTo>
                        <a:pt x="35391" y="7499"/>
                        <a:pt x="29803" y="9374"/>
                        <a:pt x="25146" y="11249"/>
                      </a:cubicBezTo>
                      <a:cubicBezTo>
                        <a:pt x="20489" y="13123"/>
                        <a:pt x="15833" y="14998"/>
                        <a:pt x="12107" y="16873"/>
                      </a:cubicBezTo>
                      <a:cubicBezTo>
                        <a:pt x="5588" y="19685"/>
                        <a:pt x="931" y="26247"/>
                        <a:pt x="0" y="33746"/>
                      </a:cubicBezTo>
                      <a:cubicBezTo>
                        <a:pt x="0" y="33746"/>
                        <a:pt x="0" y="34683"/>
                        <a:pt x="0" y="34683"/>
                      </a:cubicBezTo>
                      <a:cubicBezTo>
                        <a:pt x="0" y="34683"/>
                        <a:pt x="0" y="35620"/>
                        <a:pt x="0" y="35620"/>
                      </a:cubicBezTo>
                      <a:lnTo>
                        <a:pt x="0" y="222159"/>
                      </a:lnTo>
                      <a:cubicBezTo>
                        <a:pt x="931" y="229658"/>
                        <a:pt x="5588" y="235283"/>
                        <a:pt x="12107" y="238095"/>
                      </a:cubicBezTo>
                      <a:cubicBezTo>
                        <a:pt x="15833" y="240907"/>
                        <a:pt x="20489" y="242782"/>
                        <a:pt x="25146" y="243719"/>
                      </a:cubicBezTo>
                      <a:cubicBezTo>
                        <a:pt x="30734" y="245594"/>
                        <a:pt x="35391" y="246531"/>
                        <a:pt x="40979" y="248406"/>
                      </a:cubicBezTo>
                      <a:cubicBezTo>
                        <a:pt x="59605" y="252155"/>
                        <a:pt x="78232" y="254030"/>
                        <a:pt x="96859" y="254968"/>
                      </a:cubicBezTo>
                      <a:lnTo>
                        <a:pt x="113623" y="254968"/>
                      </a:lnTo>
                      <a:cubicBezTo>
                        <a:pt x="122005" y="254968"/>
                        <a:pt x="130387" y="254968"/>
                        <a:pt x="139700" y="254030"/>
                      </a:cubicBezTo>
                      <a:cubicBezTo>
                        <a:pt x="167640" y="252155"/>
                        <a:pt x="198374" y="247469"/>
                        <a:pt x="215138" y="238095"/>
                      </a:cubicBezTo>
                      <a:cubicBezTo>
                        <a:pt x="217001" y="237157"/>
                        <a:pt x="218863" y="236220"/>
                        <a:pt x="219795" y="234345"/>
                      </a:cubicBezTo>
                      <a:cubicBezTo>
                        <a:pt x="223520" y="231533"/>
                        <a:pt x="226314" y="226846"/>
                        <a:pt x="226314" y="221222"/>
                      </a:cubicBezTo>
                      <a:lnTo>
                        <a:pt x="226314" y="36558"/>
                      </a:lnTo>
                      <a:close/>
                      <a:moveTo>
                        <a:pt x="113623" y="15935"/>
                      </a:moveTo>
                      <a:cubicBezTo>
                        <a:pt x="173228" y="15935"/>
                        <a:pt x="208619" y="28121"/>
                        <a:pt x="211413" y="34683"/>
                      </a:cubicBezTo>
                      <a:cubicBezTo>
                        <a:pt x="208619" y="41245"/>
                        <a:pt x="173228" y="53431"/>
                        <a:pt x="113623" y="53431"/>
                      </a:cubicBezTo>
                      <a:cubicBezTo>
                        <a:pt x="54017" y="53431"/>
                        <a:pt x="18627" y="41245"/>
                        <a:pt x="15833" y="34683"/>
                      </a:cubicBezTo>
                      <a:cubicBezTo>
                        <a:pt x="18627" y="28121"/>
                        <a:pt x="54017" y="15935"/>
                        <a:pt x="113623" y="15935"/>
                      </a:cubicBezTo>
                      <a:close/>
                      <a:moveTo>
                        <a:pt x="14901" y="53431"/>
                      </a:moveTo>
                      <a:cubicBezTo>
                        <a:pt x="38185" y="64679"/>
                        <a:pt x="82889" y="68429"/>
                        <a:pt x="113623" y="68429"/>
                      </a:cubicBezTo>
                      <a:cubicBezTo>
                        <a:pt x="144357" y="68429"/>
                        <a:pt x="188129" y="64679"/>
                        <a:pt x="211413" y="53431"/>
                      </a:cubicBezTo>
                      <a:lnTo>
                        <a:pt x="211413" y="98425"/>
                      </a:lnTo>
                      <a:cubicBezTo>
                        <a:pt x="209550" y="102175"/>
                        <a:pt x="181610" y="116235"/>
                        <a:pt x="113623" y="116235"/>
                      </a:cubicBezTo>
                      <a:cubicBezTo>
                        <a:pt x="45635" y="116235"/>
                        <a:pt x="17695" y="103112"/>
                        <a:pt x="14901" y="98425"/>
                      </a:cubicBezTo>
                      <a:lnTo>
                        <a:pt x="14901" y="53431"/>
                      </a:lnTo>
                      <a:close/>
                      <a:moveTo>
                        <a:pt x="211413" y="117173"/>
                      </a:moveTo>
                      <a:lnTo>
                        <a:pt x="211413" y="160292"/>
                      </a:lnTo>
                      <a:cubicBezTo>
                        <a:pt x="209550" y="164979"/>
                        <a:pt x="181610" y="178102"/>
                        <a:pt x="113623" y="178102"/>
                      </a:cubicBezTo>
                      <a:cubicBezTo>
                        <a:pt x="45635" y="178102"/>
                        <a:pt x="17695" y="164042"/>
                        <a:pt x="15833" y="159355"/>
                      </a:cubicBezTo>
                      <a:lnTo>
                        <a:pt x="15833" y="116235"/>
                      </a:lnTo>
                      <a:cubicBezTo>
                        <a:pt x="39116" y="127484"/>
                        <a:pt x="83820" y="131233"/>
                        <a:pt x="113623" y="131233"/>
                      </a:cubicBezTo>
                      <a:cubicBezTo>
                        <a:pt x="143425" y="131233"/>
                        <a:pt x="188129" y="128421"/>
                        <a:pt x="211413" y="117173"/>
                      </a:cubicBezTo>
                      <a:lnTo>
                        <a:pt x="211413" y="117173"/>
                      </a:lnTo>
                      <a:close/>
                      <a:moveTo>
                        <a:pt x="113623" y="240907"/>
                      </a:moveTo>
                      <a:cubicBezTo>
                        <a:pt x="45635" y="240907"/>
                        <a:pt x="17695" y="226846"/>
                        <a:pt x="15833" y="223097"/>
                      </a:cubicBezTo>
                      <a:lnTo>
                        <a:pt x="15833" y="179040"/>
                      </a:lnTo>
                      <a:cubicBezTo>
                        <a:pt x="39116" y="190288"/>
                        <a:pt x="83820" y="194038"/>
                        <a:pt x="113623" y="194038"/>
                      </a:cubicBezTo>
                      <a:cubicBezTo>
                        <a:pt x="143425" y="194038"/>
                        <a:pt x="188129" y="190288"/>
                        <a:pt x="211413" y="179040"/>
                      </a:cubicBezTo>
                      <a:lnTo>
                        <a:pt x="211413" y="223097"/>
                      </a:lnTo>
                      <a:cubicBezTo>
                        <a:pt x="208619" y="226846"/>
                        <a:pt x="181610" y="240907"/>
                        <a:pt x="113623" y="240907"/>
                      </a:cubicBezTo>
                      <a:close/>
                    </a:path>
                  </a:pathLst>
                </a:custGeom>
                <a:solidFill>
                  <a:schemeClr val="tx1"/>
                </a:solidFill>
                <a:ln w="9313" cap="flat">
                  <a:noFill/>
                  <a:prstDash val="solid"/>
                  <a:miter/>
                </a:ln>
              </p:spPr>
              <p:txBody>
                <a:bodyPr wrap="none" lIns="0" tIns="0" rIns="0" bIns="0" rtlCol="0" anchor="ctr"/>
                <a:lstStyle/>
                <a:p>
                  <a:pPr>
                    <a:lnSpc>
                      <a:spcPct val="85000"/>
                    </a:lnSpc>
                  </a:pPr>
                  <a:endParaRPr lang="en-US" sz="800"/>
                </a:p>
              </p:txBody>
            </p:sp>
          </p:grpSp>
          <p:sp>
            <p:nvSpPr>
              <p:cNvPr id="22" name="TextBox 21">
                <a:extLst>
                  <a:ext uri="{FF2B5EF4-FFF2-40B4-BE49-F238E27FC236}">
                    <a16:creationId xmlns:a16="http://schemas.microsoft.com/office/drawing/2014/main" id="{2252CC57-D2E3-4541-A633-231827144486}"/>
                  </a:ext>
                </a:extLst>
              </p:cNvPr>
              <p:cNvSpPr txBox="1"/>
              <p:nvPr/>
            </p:nvSpPr>
            <p:spPr>
              <a:xfrm>
                <a:off x="15053895" y="5469867"/>
                <a:ext cx="2567413" cy="678546"/>
              </a:xfrm>
              <a:prstGeom prst="rect">
                <a:avLst/>
              </a:prstGeom>
              <a:noFill/>
            </p:spPr>
            <p:txBody>
              <a:bodyPr wrap="none" lIns="0" tIns="0" rIns="0" bIns="0" rtlCol="0">
                <a:spAutoFit/>
              </a:bodyPr>
              <a:lstStyle/>
              <a:p>
                <a:pPr algn="ctr">
                  <a:lnSpc>
                    <a:spcPct val="85000"/>
                  </a:lnSpc>
                </a:pPr>
                <a:r>
                  <a:rPr lang="en-US" sz="800" dirty="0"/>
                  <a:t>Enterprise </a:t>
                </a:r>
              </a:p>
              <a:p>
                <a:pPr algn="ctr">
                  <a:lnSpc>
                    <a:spcPct val="85000"/>
                  </a:lnSpc>
                </a:pPr>
                <a:r>
                  <a:rPr lang="en-US" sz="800" dirty="0"/>
                  <a:t>Database Service</a:t>
                </a:r>
              </a:p>
            </p:txBody>
          </p:sp>
        </p:grpSp>
        <p:grpSp>
          <p:nvGrpSpPr>
            <p:cNvPr id="27" name="Group 26">
              <a:extLst>
                <a:ext uri="{FF2B5EF4-FFF2-40B4-BE49-F238E27FC236}">
                  <a16:creationId xmlns:a16="http://schemas.microsoft.com/office/drawing/2014/main" id="{8BED6319-F572-42A3-8F82-764940900C9C}"/>
                </a:ext>
              </a:extLst>
            </p:cNvPr>
            <p:cNvGrpSpPr/>
            <p:nvPr/>
          </p:nvGrpSpPr>
          <p:grpSpPr>
            <a:xfrm>
              <a:off x="6391139" y="5550935"/>
              <a:ext cx="791883" cy="574496"/>
              <a:chOff x="15097803" y="10006595"/>
              <a:chExt cx="2628519" cy="1906939"/>
            </a:xfrm>
          </p:grpSpPr>
          <p:grpSp>
            <p:nvGrpSpPr>
              <p:cNvPr id="28" name="Graphic 70">
                <a:extLst>
                  <a:ext uri="{FF2B5EF4-FFF2-40B4-BE49-F238E27FC236}">
                    <a16:creationId xmlns:a16="http://schemas.microsoft.com/office/drawing/2014/main" id="{9BB0F9EC-AC57-4183-9CAB-FE618831A250}"/>
                  </a:ext>
                </a:extLst>
              </p:cNvPr>
              <p:cNvGrpSpPr>
                <a:grpSpLocks noChangeAspect="1"/>
              </p:cNvGrpSpPr>
              <p:nvPr/>
            </p:nvGrpSpPr>
            <p:grpSpPr>
              <a:xfrm>
                <a:off x="15711174" y="10006595"/>
                <a:ext cx="1303209" cy="1137546"/>
                <a:chOff x="7162146" y="2961107"/>
                <a:chExt cx="419100" cy="393700"/>
              </a:xfrm>
            </p:grpSpPr>
            <p:sp>
              <p:nvSpPr>
                <p:cNvPr id="30" name="Freeform 16">
                  <a:extLst>
                    <a:ext uri="{FF2B5EF4-FFF2-40B4-BE49-F238E27FC236}">
                      <a16:creationId xmlns:a16="http://schemas.microsoft.com/office/drawing/2014/main" id="{34FE55E5-8176-4442-B521-9123B3E86B80}"/>
                    </a:ext>
                  </a:extLst>
                </p:cNvPr>
                <p:cNvSpPr/>
                <p:nvPr/>
              </p:nvSpPr>
              <p:spPr>
                <a:xfrm>
                  <a:off x="7167734" y="2965386"/>
                  <a:ext cx="404533" cy="384733"/>
                </a:xfrm>
                <a:custGeom>
                  <a:avLst/>
                  <a:gdLst>
                    <a:gd name="connsiteX0" fmla="*/ 202099 w 404533"/>
                    <a:gd name="connsiteY0" fmla="*/ 384734 h 384733"/>
                    <a:gd name="connsiteX1" fmla="*/ 185335 w 404533"/>
                    <a:gd name="connsiteY1" fmla="*/ 384734 h 384733"/>
                    <a:gd name="connsiteX2" fmla="*/ 128524 w 404533"/>
                    <a:gd name="connsiteY2" fmla="*/ 378172 h 384733"/>
                    <a:gd name="connsiteX3" fmla="*/ 111760 w 404533"/>
                    <a:gd name="connsiteY3" fmla="*/ 373485 h 384733"/>
                    <a:gd name="connsiteX4" fmla="*/ 97790 w 404533"/>
                    <a:gd name="connsiteY4" fmla="*/ 366923 h 384733"/>
                    <a:gd name="connsiteX5" fmla="*/ 83820 w 404533"/>
                    <a:gd name="connsiteY5" fmla="*/ 346301 h 384733"/>
                    <a:gd name="connsiteX6" fmla="*/ 83820 w 404533"/>
                    <a:gd name="connsiteY6" fmla="*/ 208506 h 384733"/>
                    <a:gd name="connsiteX7" fmla="*/ 0 w 404533"/>
                    <a:gd name="connsiteY7" fmla="*/ 208506 h 384733"/>
                    <a:gd name="connsiteX8" fmla="*/ 931 w 404533"/>
                    <a:gd name="connsiteY8" fmla="*/ 194445 h 384733"/>
                    <a:gd name="connsiteX9" fmla="*/ 53086 w 404533"/>
                    <a:gd name="connsiteY9" fmla="*/ 114768 h 384733"/>
                    <a:gd name="connsiteX10" fmla="*/ 65193 w 404533"/>
                    <a:gd name="connsiteY10" fmla="*/ 97895 h 384733"/>
                    <a:gd name="connsiteX11" fmla="*/ 108035 w 404533"/>
                    <a:gd name="connsiteY11" fmla="*/ 43527 h 384733"/>
                    <a:gd name="connsiteX12" fmla="*/ 137837 w 404533"/>
                    <a:gd name="connsiteY12" fmla="*/ 36965 h 384733"/>
                    <a:gd name="connsiteX13" fmla="*/ 145288 w 404533"/>
                    <a:gd name="connsiteY13" fmla="*/ 36965 h 384733"/>
                    <a:gd name="connsiteX14" fmla="*/ 148082 w 404533"/>
                    <a:gd name="connsiteY14" fmla="*/ 36965 h 384733"/>
                    <a:gd name="connsiteX15" fmla="*/ 164846 w 404533"/>
                    <a:gd name="connsiteY15" fmla="*/ 29466 h 384733"/>
                    <a:gd name="connsiteX16" fmla="*/ 294301 w 404533"/>
                    <a:gd name="connsiteY16" fmla="*/ 24779 h 384733"/>
                    <a:gd name="connsiteX17" fmla="*/ 313859 w 404533"/>
                    <a:gd name="connsiteY17" fmla="*/ 51026 h 384733"/>
                    <a:gd name="connsiteX18" fmla="*/ 330623 w 404533"/>
                    <a:gd name="connsiteY18" fmla="*/ 64149 h 384733"/>
                    <a:gd name="connsiteX19" fmla="*/ 402336 w 404533"/>
                    <a:gd name="connsiteY19" fmla="*/ 176635 h 384733"/>
                    <a:gd name="connsiteX20" fmla="*/ 393023 w 404533"/>
                    <a:gd name="connsiteY20" fmla="*/ 201007 h 384733"/>
                    <a:gd name="connsiteX21" fmla="*/ 389297 w 404533"/>
                    <a:gd name="connsiteY21" fmla="*/ 207569 h 384733"/>
                    <a:gd name="connsiteX22" fmla="*/ 319447 w 404533"/>
                    <a:gd name="connsiteY22" fmla="*/ 207569 h 384733"/>
                    <a:gd name="connsiteX23" fmla="*/ 319447 w 404533"/>
                    <a:gd name="connsiteY23" fmla="*/ 346301 h 384733"/>
                    <a:gd name="connsiteX24" fmla="*/ 311065 w 404533"/>
                    <a:gd name="connsiteY24" fmla="*/ 363174 h 384733"/>
                    <a:gd name="connsiteX25" fmla="*/ 305477 w 404533"/>
                    <a:gd name="connsiteY25" fmla="*/ 366923 h 384733"/>
                    <a:gd name="connsiteX26" fmla="*/ 228177 w 404533"/>
                    <a:gd name="connsiteY26" fmla="*/ 383796 h 384733"/>
                    <a:gd name="connsiteX27" fmla="*/ 202099 w 404533"/>
                    <a:gd name="connsiteY27" fmla="*/ 384734 h 3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4533" h="384733">
                      <a:moveTo>
                        <a:pt x="202099" y="384734"/>
                      </a:moveTo>
                      <a:lnTo>
                        <a:pt x="185335" y="384734"/>
                      </a:lnTo>
                      <a:cubicBezTo>
                        <a:pt x="166709" y="383796"/>
                        <a:pt x="147151" y="381922"/>
                        <a:pt x="128524" y="378172"/>
                      </a:cubicBezTo>
                      <a:cubicBezTo>
                        <a:pt x="122936" y="377235"/>
                        <a:pt x="117348" y="375360"/>
                        <a:pt x="111760" y="373485"/>
                      </a:cubicBezTo>
                      <a:cubicBezTo>
                        <a:pt x="107103" y="371610"/>
                        <a:pt x="102447" y="369736"/>
                        <a:pt x="97790" y="366923"/>
                      </a:cubicBezTo>
                      <a:cubicBezTo>
                        <a:pt x="89408" y="363174"/>
                        <a:pt x="84751" y="355675"/>
                        <a:pt x="83820" y="346301"/>
                      </a:cubicBezTo>
                      <a:lnTo>
                        <a:pt x="83820" y="208506"/>
                      </a:lnTo>
                      <a:lnTo>
                        <a:pt x="0" y="208506"/>
                      </a:lnTo>
                      <a:lnTo>
                        <a:pt x="931" y="194445"/>
                      </a:lnTo>
                      <a:cubicBezTo>
                        <a:pt x="3725" y="160700"/>
                        <a:pt x="23283" y="129766"/>
                        <a:pt x="53086" y="114768"/>
                      </a:cubicBezTo>
                      <a:cubicBezTo>
                        <a:pt x="59605" y="111018"/>
                        <a:pt x="64262" y="105394"/>
                        <a:pt x="65193" y="97895"/>
                      </a:cubicBezTo>
                      <a:cubicBezTo>
                        <a:pt x="69850" y="73523"/>
                        <a:pt x="85683" y="53838"/>
                        <a:pt x="108035" y="43527"/>
                      </a:cubicBezTo>
                      <a:cubicBezTo>
                        <a:pt x="117348" y="39777"/>
                        <a:pt x="127593" y="36965"/>
                        <a:pt x="137837" y="36965"/>
                      </a:cubicBezTo>
                      <a:cubicBezTo>
                        <a:pt x="139700" y="36965"/>
                        <a:pt x="142494" y="36965"/>
                        <a:pt x="145288" y="36965"/>
                      </a:cubicBezTo>
                      <a:lnTo>
                        <a:pt x="148082" y="36965"/>
                      </a:lnTo>
                      <a:cubicBezTo>
                        <a:pt x="154601" y="36965"/>
                        <a:pt x="160189" y="34153"/>
                        <a:pt x="164846" y="29466"/>
                      </a:cubicBezTo>
                      <a:cubicBezTo>
                        <a:pt x="199305" y="-8029"/>
                        <a:pt x="257048" y="-9904"/>
                        <a:pt x="294301" y="24779"/>
                      </a:cubicBezTo>
                      <a:cubicBezTo>
                        <a:pt x="302683" y="32278"/>
                        <a:pt x="309203" y="40715"/>
                        <a:pt x="313859" y="51026"/>
                      </a:cubicBezTo>
                      <a:cubicBezTo>
                        <a:pt x="317585" y="57588"/>
                        <a:pt x="323173" y="62275"/>
                        <a:pt x="330623" y="64149"/>
                      </a:cubicBezTo>
                      <a:cubicBezTo>
                        <a:pt x="380915" y="75398"/>
                        <a:pt x="413512" y="126016"/>
                        <a:pt x="402336" y="176635"/>
                      </a:cubicBezTo>
                      <a:cubicBezTo>
                        <a:pt x="400473" y="185071"/>
                        <a:pt x="397679" y="193508"/>
                        <a:pt x="393023" y="201007"/>
                      </a:cubicBezTo>
                      <a:lnTo>
                        <a:pt x="389297" y="207569"/>
                      </a:lnTo>
                      <a:lnTo>
                        <a:pt x="319447" y="207569"/>
                      </a:lnTo>
                      <a:lnTo>
                        <a:pt x="319447" y="346301"/>
                      </a:lnTo>
                      <a:cubicBezTo>
                        <a:pt x="319447" y="352863"/>
                        <a:pt x="315722" y="359424"/>
                        <a:pt x="311065" y="363174"/>
                      </a:cubicBezTo>
                      <a:cubicBezTo>
                        <a:pt x="309203" y="364111"/>
                        <a:pt x="307340" y="365986"/>
                        <a:pt x="305477" y="366923"/>
                      </a:cubicBezTo>
                      <a:cubicBezTo>
                        <a:pt x="285919" y="379109"/>
                        <a:pt x="248666" y="382859"/>
                        <a:pt x="228177" y="383796"/>
                      </a:cubicBezTo>
                      <a:cubicBezTo>
                        <a:pt x="218863" y="384734"/>
                        <a:pt x="210481" y="384734"/>
                        <a:pt x="202099" y="384734"/>
                      </a:cubicBezTo>
                      <a:close/>
                    </a:path>
                  </a:pathLst>
                </a:custGeom>
                <a:noFill/>
                <a:ln w="9313" cap="flat">
                  <a:noFill/>
                  <a:prstDash val="solid"/>
                  <a:miter/>
                </a:ln>
              </p:spPr>
              <p:txBody>
                <a:bodyPr wrap="none" lIns="0" tIns="0" rIns="0" bIns="0" rtlCol="0" anchor="ctr"/>
                <a:lstStyle/>
                <a:p>
                  <a:pPr>
                    <a:lnSpc>
                      <a:spcPct val="85000"/>
                    </a:lnSpc>
                  </a:pPr>
                  <a:endParaRPr lang="en-US" sz="800" dirty="0"/>
                </a:p>
              </p:txBody>
            </p:sp>
            <p:sp>
              <p:nvSpPr>
                <p:cNvPr id="31" name="Freeform 17">
                  <a:extLst>
                    <a:ext uri="{FF2B5EF4-FFF2-40B4-BE49-F238E27FC236}">
                      <a16:creationId xmlns:a16="http://schemas.microsoft.com/office/drawing/2014/main" id="{7C924AF1-3829-4D17-8000-DAB4FE6B56A5}"/>
                    </a:ext>
                  </a:extLst>
                </p:cNvPr>
                <p:cNvSpPr/>
                <p:nvPr/>
              </p:nvSpPr>
              <p:spPr>
                <a:xfrm>
                  <a:off x="7162146" y="2961107"/>
                  <a:ext cx="415300" cy="393699"/>
                </a:xfrm>
                <a:custGeom>
                  <a:avLst/>
                  <a:gdLst>
                    <a:gd name="connsiteX0" fmla="*/ 237490 w 415300"/>
                    <a:gd name="connsiteY0" fmla="*/ 9374 h 393699"/>
                    <a:gd name="connsiteX1" fmla="*/ 315722 w 415300"/>
                    <a:gd name="connsiteY1" fmla="*/ 58118 h 393699"/>
                    <a:gd name="connsiteX2" fmla="*/ 335280 w 415300"/>
                    <a:gd name="connsiteY2" fmla="*/ 73116 h 393699"/>
                    <a:gd name="connsiteX3" fmla="*/ 363220 w 415300"/>
                    <a:gd name="connsiteY3" fmla="*/ 84364 h 393699"/>
                    <a:gd name="connsiteX4" fmla="*/ 394885 w 415300"/>
                    <a:gd name="connsiteY4" fmla="*/ 202474 h 393699"/>
                    <a:gd name="connsiteX5" fmla="*/ 392091 w 415300"/>
                    <a:gd name="connsiteY5" fmla="*/ 207161 h 393699"/>
                    <a:gd name="connsiteX6" fmla="*/ 320379 w 415300"/>
                    <a:gd name="connsiteY6" fmla="*/ 207161 h 393699"/>
                    <a:gd name="connsiteX7" fmla="*/ 320379 w 415300"/>
                    <a:gd name="connsiteY7" fmla="*/ 350581 h 393699"/>
                    <a:gd name="connsiteX8" fmla="*/ 313859 w 415300"/>
                    <a:gd name="connsiteY8" fmla="*/ 363704 h 393699"/>
                    <a:gd name="connsiteX9" fmla="*/ 309203 w 415300"/>
                    <a:gd name="connsiteY9" fmla="*/ 367453 h 393699"/>
                    <a:gd name="connsiteX10" fmla="*/ 233765 w 415300"/>
                    <a:gd name="connsiteY10" fmla="*/ 383389 h 393699"/>
                    <a:gd name="connsiteX11" fmla="*/ 207687 w 415300"/>
                    <a:gd name="connsiteY11" fmla="*/ 384326 h 393699"/>
                    <a:gd name="connsiteX12" fmla="*/ 190923 w 415300"/>
                    <a:gd name="connsiteY12" fmla="*/ 384326 h 393699"/>
                    <a:gd name="connsiteX13" fmla="*/ 135043 w 415300"/>
                    <a:gd name="connsiteY13" fmla="*/ 377765 h 393699"/>
                    <a:gd name="connsiteX14" fmla="*/ 119211 w 415300"/>
                    <a:gd name="connsiteY14" fmla="*/ 373078 h 393699"/>
                    <a:gd name="connsiteX15" fmla="*/ 106172 w 415300"/>
                    <a:gd name="connsiteY15" fmla="*/ 367453 h 393699"/>
                    <a:gd name="connsiteX16" fmla="*/ 94065 w 415300"/>
                    <a:gd name="connsiteY16" fmla="*/ 351518 h 393699"/>
                    <a:gd name="connsiteX17" fmla="*/ 94065 w 415300"/>
                    <a:gd name="connsiteY17" fmla="*/ 208099 h 393699"/>
                    <a:gd name="connsiteX18" fmla="*/ 9313 w 415300"/>
                    <a:gd name="connsiteY18" fmla="*/ 208099 h 393699"/>
                    <a:gd name="connsiteX19" fmla="*/ 10245 w 415300"/>
                    <a:gd name="connsiteY19" fmla="*/ 198725 h 393699"/>
                    <a:gd name="connsiteX20" fmla="*/ 59605 w 415300"/>
                    <a:gd name="connsiteY20" fmla="*/ 122797 h 393699"/>
                    <a:gd name="connsiteX21" fmla="*/ 74507 w 415300"/>
                    <a:gd name="connsiteY21" fmla="*/ 103112 h 393699"/>
                    <a:gd name="connsiteX22" fmla="*/ 143425 w 415300"/>
                    <a:gd name="connsiteY22" fmla="*/ 45932 h 393699"/>
                    <a:gd name="connsiteX23" fmla="*/ 149945 w 415300"/>
                    <a:gd name="connsiteY23" fmla="*/ 45932 h 393699"/>
                    <a:gd name="connsiteX24" fmla="*/ 152739 w 415300"/>
                    <a:gd name="connsiteY24" fmla="*/ 45932 h 393699"/>
                    <a:gd name="connsiteX25" fmla="*/ 173228 w 415300"/>
                    <a:gd name="connsiteY25" fmla="*/ 37495 h 393699"/>
                    <a:gd name="connsiteX26" fmla="*/ 237490 w 415300"/>
                    <a:gd name="connsiteY26" fmla="*/ 9374 h 393699"/>
                    <a:gd name="connsiteX27" fmla="*/ 237490 w 415300"/>
                    <a:gd name="connsiteY27" fmla="*/ 0 h 393699"/>
                    <a:gd name="connsiteX28" fmla="*/ 166709 w 415300"/>
                    <a:gd name="connsiteY28" fmla="*/ 30934 h 393699"/>
                    <a:gd name="connsiteX29" fmla="*/ 153670 w 415300"/>
                    <a:gd name="connsiteY29" fmla="*/ 36558 h 393699"/>
                    <a:gd name="connsiteX30" fmla="*/ 151807 w 415300"/>
                    <a:gd name="connsiteY30" fmla="*/ 36558 h 393699"/>
                    <a:gd name="connsiteX31" fmla="*/ 144357 w 415300"/>
                    <a:gd name="connsiteY31" fmla="*/ 36558 h 393699"/>
                    <a:gd name="connsiteX32" fmla="*/ 112691 w 415300"/>
                    <a:gd name="connsiteY32" fmla="*/ 43120 h 393699"/>
                    <a:gd name="connsiteX33" fmla="*/ 67056 w 415300"/>
                    <a:gd name="connsiteY33" fmla="*/ 101237 h 393699"/>
                    <a:gd name="connsiteX34" fmla="*/ 55880 w 415300"/>
                    <a:gd name="connsiteY34" fmla="*/ 114360 h 393699"/>
                    <a:gd name="connsiteX35" fmla="*/ 1863 w 415300"/>
                    <a:gd name="connsiteY35" fmla="*/ 197787 h 393699"/>
                    <a:gd name="connsiteX36" fmla="*/ 931 w 415300"/>
                    <a:gd name="connsiteY36" fmla="*/ 207161 h 393699"/>
                    <a:gd name="connsiteX37" fmla="*/ 0 w 415300"/>
                    <a:gd name="connsiteY37" fmla="*/ 217472 h 393699"/>
                    <a:gd name="connsiteX38" fmla="*/ 84751 w 415300"/>
                    <a:gd name="connsiteY38" fmla="*/ 217472 h 393699"/>
                    <a:gd name="connsiteX39" fmla="*/ 84751 w 415300"/>
                    <a:gd name="connsiteY39" fmla="*/ 351518 h 393699"/>
                    <a:gd name="connsiteX40" fmla="*/ 101515 w 415300"/>
                    <a:gd name="connsiteY40" fmla="*/ 375890 h 393699"/>
                    <a:gd name="connsiteX41" fmla="*/ 116417 w 415300"/>
                    <a:gd name="connsiteY41" fmla="*/ 382451 h 393699"/>
                    <a:gd name="connsiteX42" fmla="*/ 134112 w 415300"/>
                    <a:gd name="connsiteY42" fmla="*/ 387138 h 393699"/>
                    <a:gd name="connsiteX43" fmla="*/ 190923 w 415300"/>
                    <a:gd name="connsiteY43" fmla="*/ 393700 h 393699"/>
                    <a:gd name="connsiteX44" fmla="*/ 208619 w 415300"/>
                    <a:gd name="connsiteY44" fmla="*/ 393700 h 393699"/>
                    <a:gd name="connsiteX45" fmla="*/ 235627 w 415300"/>
                    <a:gd name="connsiteY45" fmla="*/ 392763 h 393699"/>
                    <a:gd name="connsiteX46" fmla="*/ 314791 w 415300"/>
                    <a:gd name="connsiteY46" fmla="*/ 374952 h 393699"/>
                    <a:gd name="connsiteX47" fmla="*/ 321310 w 415300"/>
                    <a:gd name="connsiteY47" fmla="*/ 370265 h 393699"/>
                    <a:gd name="connsiteX48" fmla="*/ 331555 w 415300"/>
                    <a:gd name="connsiteY48" fmla="*/ 350581 h 393699"/>
                    <a:gd name="connsiteX49" fmla="*/ 331555 w 415300"/>
                    <a:gd name="connsiteY49" fmla="*/ 217472 h 393699"/>
                    <a:gd name="connsiteX50" fmla="*/ 399542 w 415300"/>
                    <a:gd name="connsiteY50" fmla="*/ 217472 h 393699"/>
                    <a:gd name="connsiteX51" fmla="*/ 402336 w 415300"/>
                    <a:gd name="connsiteY51" fmla="*/ 212785 h 393699"/>
                    <a:gd name="connsiteX52" fmla="*/ 405130 w 415300"/>
                    <a:gd name="connsiteY52" fmla="*/ 208099 h 393699"/>
                    <a:gd name="connsiteX53" fmla="*/ 362289 w 415300"/>
                    <a:gd name="connsiteY53" fmla="*/ 74053 h 393699"/>
                    <a:gd name="connsiteX54" fmla="*/ 337143 w 415300"/>
                    <a:gd name="connsiteY54" fmla="*/ 64679 h 393699"/>
                    <a:gd name="connsiteX55" fmla="*/ 323173 w 415300"/>
                    <a:gd name="connsiteY55" fmla="*/ 54368 h 393699"/>
                    <a:gd name="connsiteX56" fmla="*/ 237490 w 415300"/>
                    <a:gd name="connsiteY56" fmla="*/ 0 h 3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5300" h="393699">
                      <a:moveTo>
                        <a:pt x="237490" y="9374"/>
                      </a:moveTo>
                      <a:cubicBezTo>
                        <a:pt x="270087" y="9374"/>
                        <a:pt x="300821" y="28121"/>
                        <a:pt x="315722" y="58118"/>
                      </a:cubicBezTo>
                      <a:cubicBezTo>
                        <a:pt x="319447" y="65617"/>
                        <a:pt x="326898" y="71241"/>
                        <a:pt x="335280" y="73116"/>
                      </a:cubicBezTo>
                      <a:cubicBezTo>
                        <a:pt x="345525" y="74990"/>
                        <a:pt x="354838" y="79677"/>
                        <a:pt x="363220" y="84364"/>
                      </a:cubicBezTo>
                      <a:cubicBezTo>
                        <a:pt x="403267" y="109674"/>
                        <a:pt x="416306" y="161230"/>
                        <a:pt x="394885" y="202474"/>
                      </a:cubicBezTo>
                      <a:lnTo>
                        <a:pt x="392091" y="207161"/>
                      </a:lnTo>
                      <a:lnTo>
                        <a:pt x="320379" y="207161"/>
                      </a:lnTo>
                      <a:lnTo>
                        <a:pt x="320379" y="350581"/>
                      </a:lnTo>
                      <a:cubicBezTo>
                        <a:pt x="320379" y="355267"/>
                        <a:pt x="317585" y="359954"/>
                        <a:pt x="313859" y="363704"/>
                      </a:cubicBezTo>
                      <a:cubicBezTo>
                        <a:pt x="311997" y="364641"/>
                        <a:pt x="311065" y="366516"/>
                        <a:pt x="309203" y="367453"/>
                      </a:cubicBezTo>
                      <a:cubicBezTo>
                        <a:pt x="292439" y="376827"/>
                        <a:pt x="261705" y="381514"/>
                        <a:pt x="233765" y="383389"/>
                      </a:cubicBezTo>
                      <a:cubicBezTo>
                        <a:pt x="224451" y="384326"/>
                        <a:pt x="215138" y="384326"/>
                        <a:pt x="207687" y="384326"/>
                      </a:cubicBezTo>
                      <a:lnTo>
                        <a:pt x="190923" y="384326"/>
                      </a:lnTo>
                      <a:cubicBezTo>
                        <a:pt x="172297" y="383389"/>
                        <a:pt x="153670" y="381514"/>
                        <a:pt x="135043" y="377765"/>
                      </a:cubicBezTo>
                      <a:cubicBezTo>
                        <a:pt x="129455" y="376827"/>
                        <a:pt x="123867" y="374952"/>
                        <a:pt x="119211" y="373078"/>
                      </a:cubicBezTo>
                      <a:cubicBezTo>
                        <a:pt x="114554" y="371203"/>
                        <a:pt x="109897" y="369328"/>
                        <a:pt x="106172" y="367453"/>
                      </a:cubicBezTo>
                      <a:cubicBezTo>
                        <a:pt x="99653" y="364641"/>
                        <a:pt x="94996" y="358080"/>
                        <a:pt x="94065" y="351518"/>
                      </a:cubicBezTo>
                      <a:lnTo>
                        <a:pt x="94065" y="208099"/>
                      </a:lnTo>
                      <a:lnTo>
                        <a:pt x="9313" y="208099"/>
                      </a:lnTo>
                      <a:lnTo>
                        <a:pt x="10245" y="198725"/>
                      </a:lnTo>
                      <a:cubicBezTo>
                        <a:pt x="13039" y="166854"/>
                        <a:pt x="31665" y="137795"/>
                        <a:pt x="59605" y="122797"/>
                      </a:cubicBezTo>
                      <a:cubicBezTo>
                        <a:pt x="67056" y="119047"/>
                        <a:pt x="73575" y="111548"/>
                        <a:pt x="74507" y="103112"/>
                      </a:cubicBezTo>
                      <a:cubicBezTo>
                        <a:pt x="81026" y="70304"/>
                        <a:pt x="109897" y="45932"/>
                        <a:pt x="143425" y="45932"/>
                      </a:cubicBezTo>
                      <a:cubicBezTo>
                        <a:pt x="145288" y="45932"/>
                        <a:pt x="148082" y="45932"/>
                        <a:pt x="149945" y="45932"/>
                      </a:cubicBezTo>
                      <a:lnTo>
                        <a:pt x="152739" y="45932"/>
                      </a:lnTo>
                      <a:cubicBezTo>
                        <a:pt x="160189" y="45932"/>
                        <a:pt x="167640" y="43120"/>
                        <a:pt x="173228" y="37495"/>
                      </a:cubicBezTo>
                      <a:cubicBezTo>
                        <a:pt x="189992" y="19685"/>
                        <a:pt x="213275" y="9374"/>
                        <a:pt x="237490" y="9374"/>
                      </a:cubicBezTo>
                      <a:moveTo>
                        <a:pt x="237490" y="0"/>
                      </a:moveTo>
                      <a:cubicBezTo>
                        <a:pt x="210481" y="0"/>
                        <a:pt x="185335" y="11249"/>
                        <a:pt x="166709" y="30934"/>
                      </a:cubicBezTo>
                      <a:cubicBezTo>
                        <a:pt x="162983" y="34683"/>
                        <a:pt x="158327" y="36558"/>
                        <a:pt x="153670" y="36558"/>
                      </a:cubicBezTo>
                      <a:lnTo>
                        <a:pt x="151807" y="36558"/>
                      </a:lnTo>
                      <a:cubicBezTo>
                        <a:pt x="149013" y="36558"/>
                        <a:pt x="147151" y="36558"/>
                        <a:pt x="144357" y="36558"/>
                      </a:cubicBezTo>
                      <a:cubicBezTo>
                        <a:pt x="133181" y="36558"/>
                        <a:pt x="122936" y="38433"/>
                        <a:pt x="112691" y="43120"/>
                      </a:cubicBezTo>
                      <a:cubicBezTo>
                        <a:pt x="88477" y="53431"/>
                        <a:pt x="71713" y="74990"/>
                        <a:pt x="67056" y="101237"/>
                      </a:cubicBezTo>
                      <a:cubicBezTo>
                        <a:pt x="65193" y="106861"/>
                        <a:pt x="61468" y="111548"/>
                        <a:pt x="55880" y="114360"/>
                      </a:cubicBezTo>
                      <a:cubicBezTo>
                        <a:pt x="24215" y="131233"/>
                        <a:pt x="3725" y="162167"/>
                        <a:pt x="1863" y="197787"/>
                      </a:cubicBezTo>
                      <a:lnTo>
                        <a:pt x="931" y="207161"/>
                      </a:lnTo>
                      <a:lnTo>
                        <a:pt x="0" y="217472"/>
                      </a:lnTo>
                      <a:lnTo>
                        <a:pt x="84751" y="217472"/>
                      </a:lnTo>
                      <a:lnTo>
                        <a:pt x="84751" y="351518"/>
                      </a:lnTo>
                      <a:cubicBezTo>
                        <a:pt x="85683" y="361829"/>
                        <a:pt x="91271" y="371203"/>
                        <a:pt x="101515" y="375890"/>
                      </a:cubicBezTo>
                      <a:cubicBezTo>
                        <a:pt x="106172" y="378702"/>
                        <a:pt x="110829" y="380577"/>
                        <a:pt x="116417" y="382451"/>
                      </a:cubicBezTo>
                      <a:cubicBezTo>
                        <a:pt x="122005" y="384326"/>
                        <a:pt x="127593" y="385264"/>
                        <a:pt x="134112" y="387138"/>
                      </a:cubicBezTo>
                      <a:cubicBezTo>
                        <a:pt x="152739" y="390888"/>
                        <a:pt x="172297" y="392763"/>
                        <a:pt x="190923" y="393700"/>
                      </a:cubicBezTo>
                      <a:cubicBezTo>
                        <a:pt x="196511" y="393700"/>
                        <a:pt x="203031" y="393700"/>
                        <a:pt x="208619" y="393700"/>
                      </a:cubicBezTo>
                      <a:cubicBezTo>
                        <a:pt x="217001" y="393700"/>
                        <a:pt x="226314" y="393700"/>
                        <a:pt x="235627" y="392763"/>
                      </a:cubicBezTo>
                      <a:cubicBezTo>
                        <a:pt x="260773" y="390888"/>
                        <a:pt x="296164" y="387138"/>
                        <a:pt x="314791" y="374952"/>
                      </a:cubicBezTo>
                      <a:cubicBezTo>
                        <a:pt x="316653" y="374015"/>
                        <a:pt x="319447" y="372140"/>
                        <a:pt x="321310" y="370265"/>
                      </a:cubicBezTo>
                      <a:cubicBezTo>
                        <a:pt x="327829" y="365579"/>
                        <a:pt x="331555" y="358080"/>
                        <a:pt x="331555" y="350581"/>
                      </a:cubicBezTo>
                      <a:lnTo>
                        <a:pt x="331555" y="217472"/>
                      </a:lnTo>
                      <a:lnTo>
                        <a:pt x="399542" y="217472"/>
                      </a:lnTo>
                      <a:lnTo>
                        <a:pt x="402336" y="212785"/>
                      </a:lnTo>
                      <a:lnTo>
                        <a:pt x="405130" y="208099"/>
                      </a:lnTo>
                      <a:cubicBezTo>
                        <a:pt x="428413" y="159355"/>
                        <a:pt x="410718" y="99362"/>
                        <a:pt x="362289" y="74053"/>
                      </a:cubicBezTo>
                      <a:cubicBezTo>
                        <a:pt x="354838" y="69366"/>
                        <a:pt x="345525" y="66554"/>
                        <a:pt x="337143" y="64679"/>
                      </a:cubicBezTo>
                      <a:cubicBezTo>
                        <a:pt x="331555" y="63742"/>
                        <a:pt x="325967" y="59055"/>
                        <a:pt x="323173" y="54368"/>
                      </a:cubicBezTo>
                      <a:cubicBezTo>
                        <a:pt x="307340" y="20622"/>
                        <a:pt x="273812" y="0"/>
                        <a:pt x="237490" y="0"/>
                      </a:cubicBezTo>
                      <a:close/>
                    </a:path>
                  </a:pathLst>
                </a:custGeom>
                <a:solidFill>
                  <a:srgbClr val="FFFFFF"/>
                </a:solidFill>
                <a:ln w="9313" cap="flat">
                  <a:noFill/>
                  <a:prstDash val="solid"/>
                  <a:miter/>
                </a:ln>
              </p:spPr>
              <p:txBody>
                <a:bodyPr wrap="none" lIns="0" tIns="0" rIns="0" bIns="0" rtlCol="0" anchor="ctr"/>
                <a:lstStyle/>
                <a:p>
                  <a:pPr>
                    <a:lnSpc>
                      <a:spcPct val="85000"/>
                    </a:lnSpc>
                  </a:pPr>
                  <a:endParaRPr lang="en-US" sz="800"/>
                </a:p>
              </p:txBody>
            </p:sp>
            <p:sp>
              <p:nvSpPr>
                <p:cNvPr id="32" name="Freeform 18">
                  <a:extLst>
                    <a:ext uri="{FF2B5EF4-FFF2-40B4-BE49-F238E27FC236}">
                      <a16:creationId xmlns:a16="http://schemas.microsoft.com/office/drawing/2014/main" id="{8370B360-7170-4D2F-BA29-B6C42A858783}"/>
                    </a:ext>
                  </a:extLst>
                </p:cNvPr>
                <p:cNvSpPr/>
                <p:nvPr/>
              </p:nvSpPr>
              <p:spPr>
                <a:xfrm>
                  <a:off x="7171459" y="2970480"/>
                  <a:ext cx="395230" cy="198724"/>
                </a:xfrm>
                <a:custGeom>
                  <a:avLst/>
                  <a:gdLst>
                    <a:gd name="connsiteX0" fmla="*/ 353907 w 395230"/>
                    <a:gd name="connsiteY0" fmla="*/ 75928 h 198724"/>
                    <a:gd name="connsiteX1" fmla="*/ 325967 w 395230"/>
                    <a:gd name="connsiteY1" fmla="*/ 64679 h 198724"/>
                    <a:gd name="connsiteX2" fmla="*/ 306409 w 395230"/>
                    <a:gd name="connsiteY2" fmla="*/ 48744 h 198724"/>
                    <a:gd name="connsiteX3" fmla="*/ 228177 w 395230"/>
                    <a:gd name="connsiteY3" fmla="*/ 0 h 198724"/>
                    <a:gd name="connsiteX4" fmla="*/ 163915 w 395230"/>
                    <a:gd name="connsiteY4" fmla="*/ 28121 h 198724"/>
                    <a:gd name="connsiteX5" fmla="*/ 140631 w 395230"/>
                    <a:gd name="connsiteY5" fmla="*/ 36558 h 198724"/>
                    <a:gd name="connsiteX6" fmla="*/ 65193 w 395230"/>
                    <a:gd name="connsiteY6" fmla="*/ 92801 h 198724"/>
                    <a:gd name="connsiteX7" fmla="*/ 50292 w 395230"/>
                    <a:gd name="connsiteY7" fmla="*/ 112486 h 198724"/>
                    <a:gd name="connsiteX8" fmla="*/ 931 w 395230"/>
                    <a:gd name="connsiteY8" fmla="*/ 189351 h 198724"/>
                    <a:gd name="connsiteX9" fmla="*/ 0 w 395230"/>
                    <a:gd name="connsiteY9" fmla="*/ 198725 h 198724"/>
                    <a:gd name="connsiteX10" fmla="*/ 74507 w 395230"/>
                    <a:gd name="connsiteY10" fmla="*/ 198725 h 198724"/>
                    <a:gd name="connsiteX11" fmla="*/ 74507 w 395230"/>
                    <a:gd name="connsiteY11" fmla="*/ 181852 h 198724"/>
                    <a:gd name="connsiteX12" fmla="*/ 18627 w 395230"/>
                    <a:gd name="connsiteY12" fmla="*/ 181852 h 198724"/>
                    <a:gd name="connsiteX13" fmla="*/ 57743 w 395230"/>
                    <a:gd name="connsiteY13" fmla="*/ 128421 h 198724"/>
                    <a:gd name="connsiteX14" fmla="*/ 81026 w 395230"/>
                    <a:gd name="connsiteY14" fmla="*/ 96550 h 198724"/>
                    <a:gd name="connsiteX15" fmla="*/ 137837 w 395230"/>
                    <a:gd name="connsiteY15" fmla="*/ 53431 h 198724"/>
                    <a:gd name="connsiteX16" fmla="*/ 175091 w 395230"/>
                    <a:gd name="connsiteY16" fmla="*/ 39370 h 198724"/>
                    <a:gd name="connsiteX17" fmla="*/ 273812 w 395230"/>
                    <a:gd name="connsiteY17" fmla="*/ 35620 h 198724"/>
                    <a:gd name="connsiteX18" fmla="*/ 288713 w 395230"/>
                    <a:gd name="connsiteY18" fmla="*/ 55305 h 198724"/>
                    <a:gd name="connsiteX19" fmla="*/ 320379 w 395230"/>
                    <a:gd name="connsiteY19" fmla="*/ 79677 h 198724"/>
                    <a:gd name="connsiteX20" fmla="*/ 343662 w 395230"/>
                    <a:gd name="connsiteY20" fmla="*/ 89051 h 198724"/>
                    <a:gd name="connsiteX21" fmla="*/ 370671 w 395230"/>
                    <a:gd name="connsiteY21" fmla="*/ 179977 h 198724"/>
                    <a:gd name="connsiteX22" fmla="*/ 318516 w 395230"/>
                    <a:gd name="connsiteY22" fmla="*/ 179977 h 198724"/>
                    <a:gd name="connsiteX23" fmla="*/ 318516 w 395230"/>
                    <a:gd name="connsiteY23" fmla="*/ 196850 h 198724"/>
                    <a:gd name="connsiteX24" fmla="*/ 380915 w 395230"/>
                    <a:gd name="connsiteY24" fmla="*/ 196850 h 198724"/>
                    <a:gd name="connsiteX25" fmla="*/ 383709 w 395230"/>
                    <a:gd name="connsiteY25" fmla="*/ 192163 h 198724"/>
                    <a:gd name="connsiteX26" fmla="*/ 353907 w 395230"/>
                    <a:gd name="connsiteY26" fmla="*/ 75928 h 19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5230" h="198724">
                      <a:moveTo>
                        <a:pt x="353907" y="75928"/>
                      </a:moveTo>
                      <a:cubicBezTo>
                        <a:pt x="345525" y="70304"/>
                        <a:pt x="336211" y="66554"/>
                        <a:pt x="325967" y="64679"/>
                      </a:cubicBezTo>
                      <a:cubicBezTo>
                        <a:pt x="317585" y="62805"/>
                        <a:pt x="310134" y="57180"/>
                        <a:pt x="306409" y="48744"/>
                      </a:cubicBezTo>
                      <a:cubicBezTo>
                        <a:pt x="291507" y="18748"/>
                        <a:pt x="260773" y="0"/>
                        <a:pt x="228177" y="0"/>
                      </a:cubicBezTo>
                      <a:cubicBezTo>
                        <a:pt x="203962" y="0"/>
                        <a:pt x="180679" y="10311"/>
                        <a:pt x="163915" y="28121"/>
                      </a:cubicBezTo>
                      <a:cubicBezTo>
                        <a:pt x="158327" y="34683"/>
                        <a:pt x="149013" y="37495"/>
                        <a:pt x="140631" y="36558"/>
                      </a:cubicBezTo>
                      <a:cubicBezTo>
                        <a:pt x="105241" y="32808"/>
                        <a:pt x="72644" y="57180"/>
                        <a:pt x="65193" y="92801"/>
                      </a:cubicBezTo>
                      <a:cubicBezTo>
                        <a:pt x="63331" y="101237"/>
                        <a:pt x="57743" y="108736"/>
                        <a:pt x="50292" y="112486"/>
                      </a:cubicBezTo>
                      <a:cubicBezTo>
                        <a:pt x="21421" y="127484"/>
                        <a:pt x="2794" y="156543"/>
                        <a:pt x="931" y="189351"/>
                      </a:cubicBezTo>
                      <a:lnTo>
                        <a:pt x="0" y="198725"/>
                      </a:lnTo>
                      <a:lnTo>
                        <a:pt x="74507" y="198725"/>
                      </a:lnTo>
                      <a:lnTo>
                        <a:pt x="74507" y="181852"/>
                      </a:lnTo>
                      <a:lnTo>
                        <a:pt x="18627" y="181852"/>
                      </a:lnTo>
                      <a:cubicBezTo>
                        <a:pt x="23283" y="159355"/>
                        <a:pt x="37253" y="139670"/>
                        <a:pt x="57743" y="128421"/>
                      </a:cubicBezTo>
                      <a:cubicBezTo>
                        <a:pt x="69850" y="121860"/>
                        <a:pt x="79163" y="110611"/>
                        <a:pt x="81026" y="96550"/>
                      </a:cubicBezTo>
                      <a:cubicBezTo>
                        <a:pt x="86614" y="69366"/>
                        <a:pt x="110829" y="50619"/>
                        <a:pt x="137837" y="53431"/>
                      </a:cubicBezTo>
                      <a:cubicBezTo>
                        <a:pt x="151807" y="55305"/>
                        <a:pt x="165777" y="49681"/>
                        <a:pt x="175091" y="39370"/>
                      </a:cubicBezTo>
                      <a:cubicBezTo>
                        <a:pt x="201168" y="11249"/>
                        <a:pt x="245872" y="9374"/>
                        <a:pt x="273812" y="35620"/>
                      </a:cubicBezTo>
                      <a:cubicBezTo>
                        <a:pt x="280331" y="41245"/>
                        <a:pt x="284988" y="47806"/>
                        <a:pt x="288713" y="55305"/>
                      </a:cubicBezTo>
                      <a:cubicBezTo>
                        <a:pt x="295233" y="67491"/>
                        <a:pt x="306409" y="76865"/>
                        <a:pt x="320379" y="79677"/>
                      </a:cubicBezTo>
                      <a:cubicBezTo>
                        <a:pt x="328761" y="81552"/>
                        <a:pt x="336211" y="84364"/>
                        <a:pt x="343662" y="89051"/>
                      </a:cubicBezTo>
                      <a:cubicBezTo>
                        <a:pt x="374396" y="108736"/>
                        <a:pt x="385572" y="147169"/>
                        <a:pt x="370671" y="179977"/>
                      </a:cubicBezTo>
                      <a:lnTo>
                        <a:pt x="318516" y="179977"/>
                      </a:lnTo>
                      <a:lnTo>
                        <a:pt x="318516" y="196850"/>
                      </a:lnTo>
                      <a:lnTo>
                        <a:pt x="380915" y="196850"/>
                      </a:lnTo>
                      <a:lnTo>
                        <a:pt x="383709" y="192163"/>
                      </a:lnTo>
                      <a:cubicBezTo>
                        <a:pt x="406993" y="152793"/>
                        <a:pt x="393954" y="100300"/>
                        <a:pt x="353907" y="75928"/>
                      </a:cubicBezTo>
                      <a:close/>
                    </a:path>
                  </a:pathLst>
                </a:custGeom>
                <a:solidFill>
                  <a:schemeClr val="tx1"/>
                </a:solidFill>
                <a:ln w="9313" cap="flat">
                  <a:noFill/>
                  <a:prstDash val="solid"/>
                  <a:miter/>
                </a:ln>
              </p:spPr>
              <p:txBody>
                <a:bodyPr wrap="none" lIns="0" tIns="0" rIns="0" bIns="0" rtlCol="0" anchor="ctr"/>
                <a:lstStyle/>
                <a:p>
                  <a:pPr>
                    <a:lnSpc>
                      <a:spcPct val="85000"/>
                    </a:lnSpc>
                  </a:pPr>
                  <a:endParaRPr lang="en-US" sz="800"/>
                </a:p>
              </p:txBody>
            </p:sp>
            <p:sp>
              <p:nvSpPr>
                <p:cNvPr id="33" name="Freeform 19">
                  <a:extLst>
                    <a:ext uri="{FF2B5EF4-FFF2-40B4-BE49-F238E27FC236}">
                      <a16:creationId xmlns:a16="http://schemas.microsoft.com/office/drawing/2014/main" id="{D7803278-37D2-4F0C-996D-694481512EEB}"/>
                    </a:ext>
                  </a:extLst>
                </p:cNvPr>
                <p:cNvSpPr/>
                <p:nvPr/>
              </p:nvSpPr>
              <p:spPr>
                <a:xfrm>
                  <a:off x="7256210" y="3089528"/>
                  <a:ext cx="226314" cy="254967"/>
                </a:xfrm>
                <a:custGeom>
                  <a:avLst/>
                  <a:gdLst>
                    <a:gd name="connsiteX0" fmla="*/ 226314 w 226314"/>
                    <a:gd name="connsiteY0" fmla="*/ 36558 h 254967"/>
                    <a:gd name="connsiteX1" fmla="*/ 226314 w 226314"/>
                    <a:gd name="connsiteY1" fmla="*/ 36558 h 254967"/>
                    <a:gd name="connsiteX2" fmla="*/ 226314 w 226314"/>
                    <a:gd name="connsiteY2" fmla="*/ 34683 h 254967"/>
                    <a:gd name="connsiteX3" fmla="*/ 219795 w 226314"/>
                    <a:gd name="connsiteY3" fmla="*/ 21560 h 254967"/>
                    <a:gd name="connsiteX4" fmla="*/ 215138 w 226314"/>
                    <a:gd name="connsiteY4" fmla="*/ 17810 h 254967"/>
                    <a:gd name="connsiteX5" fmla="*/ 139700 w 226314"/>
                    <a:gd name="connsiteY5" fmla="*/ 937 h 254967"/>
                    <a:gd name="connsiteX6" fmla="*/ 113623 w 226314"/>
                    <a:gd name="connsiteY6" fmla="*/ 0 h 254967"/>
                    <a:gd name="connsiteX7" fmla="*/ 96859 w 226314"/>
                    <a:gd name="connsiteY7" fmla="*/ 0 h 254967"/>
                    <a:gd name="connsiteX8" fmla="*/ 40979 w 226314"/>
                    <a:gd name="connsiteY8" fmla="*/ 6562 h 254967"/>
                    <a:gd name="connsiteX9" fmla="*/ 25146 w 226314"/>
                    <a:gd name="connsiteY9" fmla="*/ 11249 h 254967"/>
                    <a:gd name="connsiteX10" fmla="*/ 12107 w 226314"/>
                    <a:gd name="connsiteY10" fmla="*/ 16873 h 254967"/>
                    <a:gd name="connsiteX11" fmla="*/ 0 w 226314"/>
                    <a:gd name="connsiteY11" fmla="*/ 33746 h 254967"/>
                    <a:gd name="connsiteX12" fmla="*/ 0 w 226314"/>
                    <a:gd name="connsiteY12" fmla="*/ 34683 h 254967"/>
                    <a:gd name="connsiteX13" fmla="*/ 0 w 226314"/>
                    <a:gd name="connsiteY13" fmla="*/ 35620 h 254967"/>
                    <a:gd name="connsiteX14" fmla="*/ 0 w 226314"/>
                    <a:gd name="connsiteY14" fmla="*/ 222159 h 254967"/>
                    <a:gd name="connsiteX15" fmla="*/ 12107 w 226314"/>
                    <a:gd name="connsiteY15" fmla="*/ 238095 h 254967"/>
                    <a:gd name="connsiteX16" fmla="*/ 25146 w 226314"/>
                    <a:gd name="connsiteY16" fmla="*/ 243719 h 254967"/>
                    <a:gd name="connsiteX17" fmla="*/ 40979 w 226314"/>
                    <a:gd name="connsiteY17" fmla="*/ 248406 h 254967"/>
                    <a:gd name="connsiteX18" fmla="*/ 96859 w 226314"/>
                    <a:gd name="connsiteY18" fmla="*/ 254968 h 254967"/>
                    <a:gd name="connsiteX19" fmla="*/ 113623 w 226314"/>
                    <a:gd name="connsiteY19" fmla="*/ 254968 h 254967"/>
                    <a:gd name="connsiteX20" fmla="*/ 139700 w 226314"/>
                    <a:gd name="connsiteY20" fmla="*/ 254030 h 254967"/>
                    <a:gd name="connsiteX21" fmla="*/ 215138 w 226314"/>
                    <a:gd name="connsiteY21" fmla="*/ 238095 h 254967"/>
                    <a:gd name="connsiteX22" fmla="*/ 219795 w 226314"/>
                    <a:gd name="connsiteY22" fmla="*/ 234345 h 254967"/>
                    <a:gd name="connsiteX23" fmla="*/ 226314 w 226314"/>
                    <a:gd name="connsiteY23" fmla="*/ 221222 h 254967"/>
                    <a:gd name="connsiteX24" fmla="*/ 226314 w 226314"/>
                    <a:gd name="connsiteY24" fmla="*/ 36558 h 254967"/>
                    <a:gd name="connsiteX25" fmla="*/ 113623 w 226314"/>
                    <a:gd name="connsiteY25" fmla="*/ 15935 h 254967"/>
                    <a:gd name="connsiteX26" fmla="*/ 211413 w 226314"/>
                    <a:gd name="connsiteY26" fmla="*/ 34683 h 254967"/>
                    <a:gd name="connsiteX27" fmla="*/ 113623 w 226314"/>
                    <a:gd name="connsiteY27" fmla="*/ 53431 h 254967"/>
                    <a:gd name="connsiteX28" fmla="*/ 15833 w 226314"/>
                    <a:gd name="connsiteY28" fmla="*/ 34683 h 254967"/>
                    <a:gd name="connsiteX29" fmla="*/ 113623 w 226314"/>
                    <a:gd name="connsiteY29" fmla="*/ 15935 h 254967"/>
                    <a:gd name="connsiteX30" fmla="*/ 14901 w 226314"/>
                    <a:gd name="connsiteY30" fmla="*/ 53431 h 254967"/>
                    <a:gd name="connsiteX31" fmla="*/ 113623 w 226314"/>
                    <a:gd name="connsiteY31" fmla="*/ 68429 h 254967"/>
                    <a:gd name="connsiteX32" fmla="*/ 211413 w 226314"/>
                    <a:gd name="connsiteY32" fmla="*/ 53431 h 254967"/>
                    <a:gd name="connsiteX33" fmla="*/ 211413 w 226314"/>
                    <a:gd name="connsiteY33" fmla="*/ 98425 h 254967"/>
                    <a:gd name="connsiteX34" fmla="*/ 113623 w 226314"/>
                    <a:gd name="connsiteY34" fmla="*/ 116235 h 254967"/>
                    <a:gd name="connsiteX35" fmla="*/ 14901 w 226314"/>
                    <a:gd name="connsiteY35" fmla="*/ 98425 h 254967"/>
                    <a:gd name="connsiteX36" fmla="*/ 14901 w 226314"/>
                    <a:gd name="connsiteY36" fmla="*/ 53431 h 254967"/>
                    <a:gd name="connsiteX37" fmla="*/ 211413 w 226314"/>
                    <a:gd name="connsiteY37" fmla="*/ 117173 h 254967"/>
                    <a:gd name="connsiteX38" fmla="*/ 211413 w 226314"/>
                    <a:gd name="connsiteY38" fmla="*/ 160292 h 254967"/>
                    <a:gd name="connsiteX39" fmla="*/ 113623 w 226314"/>
                    <a:gd name="connsiteY39" fmla="*/ 178102 h 254967"/>
                    <a:gd name="connsiteX40" fmla="*/ 15833 w 226314"/>
                    <a:gd name="connsiteY40" fmla="*/ 159355 h 254967"/>
                    <a:gd name="connsiteX41" fmla="*/ 15833 w 226314"/>
                    <a:gd name="connsiteY41" fmla="*/ 116235 h 254967"/>
                    <a:gd name="connsiteX42" fmla="*/ 113623 w 226314"/>
                    <a:gd name="connsiteY42" fmla="*/ 131233 h 254967"/>
                    <a:gd name="connsiteX43" fmla="*/ 211413 w 226314"/>
                    <a:gd name="connsiteY43" fmla="*/ 117173 h 254967"/>
                    <a:gd name="connsiteX44" fmla="*/ 211413 w 226314"/>
                    <a:gd name="connsiteY44" fmla="*/ 117173 h 254967"/>
                    <a:gd name="connsiteX45" fmla="*/ 113623 w 226314"/>
                    <a:gd name="connsiteY45" fmla="*/ 240907 h 254967"/>
                    <a:gd name="connsiteX46" fmla="*/ 15833 w 226314"/>
                    <a:gd name="connsiteY46" fmla="*/ 223097 h 254967"/>
                    <a:gd name="connsiteX47" fmla="*/ 15833 w 226314"/>
                    <a:gd name="connsiteY47" fmla="*/ 179040 h 254967"/>
                    <a:gd name="connsiteX48" fmla="*/ 113623 w 226314"/>
                    <a:gd name="connsiteY48" fmla="*/ 194038 h 254967"/>
                    <a:gd name="connsiteX49" fmla="*/ 211413 w 226314"/>
                    <a:gd name="connsiteY49" fmla="*/ 179040 h 254967"/>
                    <a:gd name="connsiteX50" fmla="*/ 211413 w 226314"/>
                    <a:gd name="connsiteY50" fmla="*/ 223097 h 254967"/>
                    <a:gd name="connsiteX51" fmla="*/ 113623 w 226314"/>
                    <a:gd name="connsiteY51" fmla="*/ 240907 h 2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6314" h="254967">
                      <a:moveTo>
                        <a:pt x="226314" y="36558"/>
                      </a:moveTo>
                      <a:cubicBezTo>
                        <a:pt x="226314" y="36558"/>
                        <a:pt x="226314" y="35620"/>
                        <a:pt x="226314" y="36558"/>
                      </a:cubicBezTo>
                      <a:cubicBezTo>
                        <a:pt x="226314" y="35620"/>
                        <a:pt x="226314" y="34683"/>
                        <a:pt x="226314" y="34683"/>
                      </a:cubicBezTo>
                      <a:cubicBezTo>
                        <a:pt x="226314" y="29059"/>
                        <a:pt x="223520" y="24372"/>
                        <a:pt x="219795" y="21560"/>
                      </a:cubicBezTo>
                      <a:cubicBezTo>
                        <a:pt x="217932" y="20622"/>
                        <a:pt x="217001" y="18748"/>
                        <a:pt x="215138" y="17810"/>
                      </a:cubicBezTo>
                      <a:cubicBezTo>
                        <a:pt x="198374" y="7499"/>
                        <a:pt x="167640" y="2812"/>
                        <a:pt x="139700" y="937"/>
                      </a:cubicBezTo>
                      <a:cubicBezTo>
                        <a:pt x="130387" y="0"/>
                        <a:pt x="121073" y="0"/>
                        <a:pt x="113623" y="0"/>
                      </a:cubicBezTo>
                      <a:cubicBezTo>
                        <a:pt x="108035" y="0"/>
                        <a:pt x="102447" y="0"/>
                        <a:pt x="96859" y="0"/>
                      </a:cubicBezTo>
                      <a:cubicBezTo>
                        <a:pt x="78232" y="937"/>
                        <a:pt x="59605" y="2812"/>
                        <a:pt x="40979" y="6562"/>
                      </a:cubicBezTo>
                      <a:cubicBezTo>
                        <a:pt x="35391" y="7499"/>
                        <a:pt x="29803" y="9374"/>
                        <a:pt x="25146" y="11249"/>
                      </a:cubicBezTo>
                      <a:cubicBezTo>
                        <a:pt x="20489" y="13123"/>
                        <a:pt x="15833" y="14998"/>
                        <a:pt x="12107" y="16873"/>
                      </a:cubicBezTo>
                      <a:cubicBezTo>
                        <a:pt x="5588" y="19685"/>
                        <a:pt x="931" y="26247"/>
                        <a:pt x="0" y="33746"/>
                      </a:cubicBezTo>
                      <a:cubicBezTo>
                        <a:pt x="0" y="33746"/>
                        <a:pt x="0" y="34683"/>
                        <a:pt x="0" y="34683"/>
                      </a:cubicBezTo>
                      <a:cubicBezTo>
                        <a:pt x="0" y="34683"/>
                        <a:pt x="0" y="35620"/>
                        <a:pt x="0" y="35620"/>
                      </a:cubicBezTo>
                      <a:lnTo>
                        <a:pt x="0" y="222159"/>
                      </a:lnTo>
                      <a:cubicBezTo>
                        <a:pt x="931" y="229658"/>
                        <a:pt x="5588" y="235283"/>
                        <a:pt x="12107" y="238095"/>
                      </a:cubicBezTo>
                      <a:cubicBezTo>
                        <a:pt x="15833" y="240907"/>
                        <a:pt x="20489" y="242782"/>
                        <a:pt x="25146" y="243719"/>
                      </a:cubicBezTo>
                      <a:cubicBezTo>
                        <a:pt x="30734" y="245594"/>
                        <a:pt x="35391" y="246531"/>
                        <a:pt x="40979" y="248406"/>
                      </a:cubicBezTo>
                      <a:cubicBezTo>
                        <a:pt x="59605" y="252155"/>
                        <a:pt x="78232" y="254030"/>
                        <a:pt x="96859" y="254968"/>
                      </a:cubicBezTo>
                      <a:lnTo>
                        <a:pt x="113623" y="254968"/>
                      </a:lnTo>
                      <a:cubicBezTo>
                        <a:pt x="122005" y="254968"/>
                        <a:pt x="130387" y="254968"/>
                        <a:pt x="139700" y="254030"/>
                      </a:cubicBezTo>
                      <a:cubicBezTo>
                        <a:pt x="167640" y="252155"/>
                        <a:pt x="198374" y="247469"/>
                        <a:pt x="215138" y="238095"/>
                      </a:cubicBezTo>
                      <a:cubicBezTo>
                        <a:pt x="217001" y="237157"/>
                        <a:pt x="218863" y="236220"/>
                        <a:pt x="219795" y="234345"/>
                      </a:cubicBezTo>
                      <a:cubicBezTo>
                        <a:pt x="223520" y="231533"/>
                        <a:pt x="226314" y="226846"/>
                        <a:pt x="226314" y="221222"/>
                      </a:cubicBezTo>
                      <a:lnTo>
                        <a:pt x="226314" y="36558"/>
                      </a:lnTo>
                      <a:close/>
                      <a:moveTo>
                        <a:pt x="113623" y="15935"/>
                      </a:moveTo>
                      <a:cubicBezTo>
                        <a:pt x="173228" y="15935"/>
                        <a:pt x="208619" y="28121"/>
                        <a:pt x="211413" y="34683"/>
                      </a:cubicBezTo>
                      <a:cubicBezTo>
                        <a:pt x="208619" y="41245"/>
                        <a:pt x="173228" y="53431"/>
                        <a:pt x="113623" y="53431"/>
                      </a:cubicBezTo>
                      <a:cubicBezTo>
                        <a:pt x="54017" y="53431"/>
                        <a:pt x="18627" y="41245"/>
                        <a:pt x="15833" y="34683"/>
                      </a:cubicBezTo>
                      <a:cubicBezTo>
                        <a:pt x="18627" y="28121"/>
                        <a:pt x="54017" y="15935"/>
                        <a:pt x="113623" y="15935"/>
                      </a:cubicBezTo>
                      <a:close/>
                      <a:moveTo>
                        <a:pt x="14901" y="53431"/>
                      </a:moveTo>
                      <a:cubicBezTo>
                        <a:pt x="38185" y="64679"/>
                        <a:pt x="82889" y="68429"/>
                        <a:pt x="113623" y="68429"/>
                      </a:cubicBezTo>
                      <a:cubicBezTo>
                        <a:pt x="144357" y="68429"/>
                        <a:pt x="188129" y="64679"/>
                        <a:pt x="211413" y="53431"/>
                      </a:cubicBezTo>
                      <a:lnTo>
                        <a:pt x="211413" y="98425"/>
                      </a:lnTo>
                      <a:cubicBezTo>
                        <a:pt x="209550" y="102175"/>
                        <a:pt x="181610" y="116235"/>
                        <a:pt x="113623" y="116235"/>
                      </a:cubicBezTo>
                      <a:cubicBezTo>
                        <a:pt x="45635" y="116235"/>
                        <a:pt x="17695" y="103112"/>
                        <a:pt x="14901" y="98425"/>
                      </a:cubicBezTo>
                      <a:lnTo>
                        <a:pt x="14901" y="53431"/>
                      </a:lnTo>
                      <a:close/>
                      <a:moveTo>
                        <a:pt x="211413" y="117173"/>
                      </a:moveTo>
                      <a:lnTo>
                        <a:pt x="211413" y="160292"/>
                      </a:lnTo>
                      <a:cubicBezTo>
                        <a:pt x="209550" y="164979"/>
                        <a:pt x="181610" y="178102"/>
                        <a:pt x="113623" y="178102"/>
                      </a:cubicBezTo>
                      <a:cubicBezTo>
                        <a:pt x="45635" y="178102"/>
                        <a:pt x="17695" y="164042"/>
                        <a:pt x="15833" y="159355"/>
                      </a:cubicBezTo>
                      <a:lnTo>
                        <a:pt x="15833" y="116235"/>
                      </a:lnTo>
                      <a:cubicBezTo>
                        <a:pt x="39116" y="127484"/>
                        <a:pt x="83820" y="131233"/>
                        <a:pt x="113623" y="131233"/>
                      </a:cubicBezTo>
                      <a:cubicBezTo>
                        <a:pt x="143425" y="131233"/>
                        <a:pt x="188129" y="128421"/>
                        <a:pt x="211413" y="117173"/>
                      </a:cubicBezTo>
                      <a:lnTo>
                        <a:pt x="211413" y="117173"/>
                      </a:lnTo>
                      <a:close/>
                      <a:moveTo>
                        <a:pt x="113623" y="240907"/>
                      </a:moveTo>
                      <a:cubicBezTo>
                        <a:pt x="45635" y="240907"/>
                        <a:pt x="17695" y="226846"/>
                        <a:pt x="15833" y="223097"/>
                      </a:cubicBezTo>
                      <a:lnTo>
                        <a:pt x="15833" y="179040"/>
                      </a:lnTo>
                      <a:cubicBezTo>
                        <a:pt x="39116" y="190288"/>
                        <a:pt x="83820" y="194038"/>
                        <a:pt x="113623" y="194038"/>
                      </a:cubicBezTo>
                      <a:cubicBezTo>
                        <a:pt x="143425" y="194038"/>
                        <a:pt x="188129" y="190288"/>
                        <a:pt x="211413" y="179040"/>
                      </a:cubicBezTo>
                      <a:lnTo>
                        <a:pt x="211413" y="223097"/>
                      </a:lnTo>
                      <a:cubicBezTo>
                        <a:pt x="208619" y="226846"/>
                        <a:pt x="181610" y="240907"/>
                        <a:pt x="113623" y="240907"/>
                      </a:cubicBezTo>
                      <a:close/>
                    </a:path>
                  </a:pathLst>
                </a:custGeom>
                <a:solidFill>
                  <a:schemeClr val="tx1"/>
                </a:solidFill>
                <a:ln w="9313" cap="flat">
                  <a:noFill/>
                  <a:prstDash val="solid"/>
                  <a:miter/>
                </a:ln>
              </p:spPr>
              <p:txBody>
                <a:bodyPr wrap="none" lIns="0" tIns="0" rIns="0" bIns="0" rtlCol="0" anchor="ctr"/>
                <a:lstStyle/>
                <a:p>
                  <a:pPr>
                    <a:lnSpc>
                      <a:spcPct val="85000"/>
                    </a:lnSpc>
                  </a:pPr>
                  <a:endParaRPr lang="en-US" sz="800"/>
                </a:p>
              </p:txBody>
            </p:sp>
          </p:grpSp>
          <p:sp>
            <p:nvSpPr>
              <p:cNvPr id="29" name="TextBox 28">
                <a:extLst>
                  <a:ext uri="{FF2B5EF4-FFF2-40B4-BE49-F238E27FC236}">
                    <a16:creationId xmlns:a16="http://schemas.microsoft.com/office/drawing/2014/main" id="{68FD74E3-8877-4A7D-9ACD-9C5B15B01C5F}"/>
                  </a:ext>
                </a:extLst>
              </p:cNvPr>
              <p:cNvSpPr txBox="1"/>
              <p:nvPr/>
            </p:nvSpPr>
            <p:spPr>
              <a:xfrm>
                <a:off x="15097803" y="11218839"/>
                <a:ext cx="2628519" cy="694695"/>
              </a:xfrm>
              <a:prstGeom prst="rect">
                <a:avLst/>
              </a:prstGeom>
              <a:noFill/>
            </p:spPr>
            <p:txBody>
              <a:bodyPr wrap="none" lIns="0" tIns="0" rIns="0" bIns="0" rtlCol="0">
                <a:spAutoFit/>
              </a:bodyPr>
              <a:lstStyle/>
              <a:p>
                <a:pPr algn="ctr">
                  <a:lnSpc>
                    <a:spcPct val="85000"/>
                  </a:lnSpc>
                </a:pPr>
                <a:r>
                  <a:rPr lang="en-US" sz="800" dirty="0"/>
                  <a:t>Standard </a:t>
                </a:r>
              </a:p>
              <a:p>
                <a:pPr algn="ctr">
                  <a:lnSpc>
                    <a:spcPct val="85000"/>
                  </a:lnSpc>
                </a:pPr>
                <a:r>
                  <a:rPr lang="en-US" sz="800" dirty="0"/>
                  <a:t>Database Service</a:t>
                </a:r>
              </a:p>
            </p:txBody>
          </p:sp>
        </p:grpSp>
        <p:sp>
          <p:nvSpPr>
            <p:cNvPr id="35" name="TextBox 34">
              <a:extLst>
                <a:ext uri="{FF2B5EF4-FFF2-40B4-BE49-F238E27FC236}">
                  <a16:creationId xmlns:a16="http://schemas.microsoft.com/office/drawing/2014/main" id="{C8B380E9-BEE7-4D3A-9AE3-D4EDB0DBBA29}"/>
                </a:ext>
              </a:extLst>
            </p:cNvPr>
            <p:cNvSpPr txBox="1"/>
            <p:nvPr/>
          </p:nvSpPr>
          <p:spPr>
            <a:xfrm>
              <a:off x="6297138" y="2269505"/>
              <a:ext cx="979885" cy="338554"/>
            </a:xfrm>
            <a:prstGeom prst="rect">
              <a:avLst/>
            </a:prstGeom>
            <a:noFill/>
          </p:spPr>
          <p:txBody>
            <a:bodyPr wrap="square" lIns="0" rIns="0" rtlCol="0">
              <a:spAutoFit/>
            </a:bodyPr>
            <a:lstStyle/>
            <a:p>
              <a:pPr algn="ctr"/>
              <a:r>
                <a:rPr lang="en-US" sz="800" dirty="0">
                  <a:solidFill>
                    <a:srgbClr val="2A5967"/>
                  </a:solidFill>
                </a:rPr>
                <a:t>Real-time data protection option</a:t>
              </a:r>
            </a:p>
          </p:txBody>
        </p:sp>
        <p:pic>
          <p:nvPicPr>
            <p:cNvPr id="36" name="Picture Placeholder 92">
              <a:extLst>
                <a:ext uri="{FF2B5EF4-FFF2-40B4-BE49-F238E27FC236}">
                  <a16:creationId xmlns:a16="http://schemas.microsoft.com/office/drawing/2014/main" id="{C6607873-7BF1-4674-B627-318F6E5DCB94}"/>
                </a:ext>
              </a:extLst>
            </p:cNvPr>
            <p:cNvPicPr>
              <a:picLocks noChangeAspect="1"/>
            </p:cNvPicPr>
            <p:nvPr/>
          </p:nvPicPr>
          <p:blipFill rotWithShape="1">
            <a:blip r:embed="rId11" cstate="hqprint">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p:blipFill>
          <p:spPr>
            <a:xfrm>
              <a:off x="6493557" y="1818974"/>
              <a:ext cx="587046" cy="552048"/>
            </a:xfrm>
            <a:prstGeom prst="rect">
              <a:avLst/>
            </a:prstGeom>
          </p:spPr>
        </p:pic>
      </p:grpSp>
      <p:grpSp>
        <p:nvGrpSpPr>
          <p:cNvPr id="91" name="Group 90">
            <a:extLst>
              <a:ext uri="{FF2B5EF4-FFF2-40B4-BE49-F238E27FC236}">
                <a16:creationId xmlns:a16="http://schemas.microsoft.com/office/drawing/2014/main" id="{D28C393F-3267-41F8-B42E-47F2AEE01C54}"/>
              </a:ext>
            </a:extLst>
          </p:cNvPr>
          <p:cNvGrpSpPr>
            <a:grpSpLocks noChangeAspect="1"/>
          </p:cNvGrpSpPr>
          <p:nvPr/>
        </p:nvGrpSpPr>
        <p:grpSpPr>
          <a:xfrm>
            <a:off x="9624486" y="3965416"/>
            <a:ext cx="2187636" cy="2187636"/>
            <a:chOff x="8428348" y="3608272"/>
            <a:chExt cx="2437447" cy="2437447"/>
          </a:xfrm>
          <a:solidFill>
            <a:schemeClr val="tx1"/>
          </a:solidFill>
        </p:grpSpPr>
        <p:pic>
          <p:nvPicPr>
            <p:cNvPr id="92" name="Picture Placeholder 48">
              <a:extLst>
                <a:ext uri="{FF2B5EF4-FFF2-40B4-BE49-F238E27FC236}">
                  <a16:creationId xmlns:a16="http://schemas.microsoft.com/office/drawing/2014/main" id="{FF88459D-AB23-4E4E-96CD-605382D6B9E3}"/>
                </a:ext>
              </a:extLst>
            </p:cNvPr>
            <p:cNvPicPr>
              <a:picLocks noChangeAspect="1"/>
            </p:cNvPicPr>
            <p:nvPr/>
          </p:nvPicPr>
          <p:blipFill rotWithShape="1">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p:blipFill>
          <p:spPr>
            <a:xfrm>
              <a:off x="8428348" y="3608272"/>
              <a:ext cx="2437447" cy="2437447"/>
            </a:xfrm>
            <a:prstGeom prst="rect">
              <a:avLst/>
            </a:prstGeom>
            <a:noFill/>
          </p:spPr>
        </p:pic>
        <p:sp>
          <p:nvSpPr>
            <p:cNvPr id="93" name="Picture Placeholder 39">
              <a:extLst>
                <a:ext uri="{FF2B5EF4-FFF2-40B4-BE49-F238E27FC236}">
                  <a16:creationId xmlns:a16="http://schemas.microsoft.com/office/drawing/2014/main" id="{4177849B-97BC-4360-A0C1-2AF005F0A2E7}"/>
                </a:ext>
              </a:extLst>
            </p:cNvPr>
            <p:cNvSpPr/>
            <p:nvPr/>
          </p:nvSpPr>
          <p:spPr>
            <a:xfrm>
              <a:off x="8766799" y="3782717"/>
              <a:ext cx="1897169" cy="833684"/>
            </a:xfrm>
            <a:custGeom>
              <a:avLst/>
              <a:gdLst>
                <a:gd name="connsiteX0" fmla="*/ 2018699 w 2074600"/>
                <a:gd name="connsiteY0" fmla="*/ 1012775 h 1036171"/>
                <a:gd name="connsiteX1" fmla="*/ 2005998 w 2074600"/>
                <a:gd name="connsiteY1" fmla="*/ 1036172 h 1036171"/>
                <a:gd name="connsiteX2" fmla="*/ 1071686 w 2074600"/>
                <a:gd name="connsiteY2" fmla="*/ 1036172 h 1036171"/>
                <a:gd name="connsiteX3" fmla="*/ 773655 w 2074600"/>
                <a:gd name="connsiteY3" fmla="*/ 735356 h 1036171"/>
                <a:gd name="connsiteX4" fmla="*/ 862785 w 2074600"/>
                <a:gd name="connsiteY4" fmla="*/ 735356 h 1036171"/>
                <a:gd name="connsiteX5" fmla="*/ 1071686 w 2074600"/>
                <a:gd name="connsiteY5" fmla="*/ 947041 h 1036171"/>
                <a:gd name="connsiteX6" fmla="*/ 1951851 w 2074600"/>
                <a:gd name="connsiteY6" fmla="*/ 947041 h 1036171"/>
                <a:gd name="connsiteX7" fmla="*/ 1808574 w 2074600"/>
                <a:gd name="connsiteY7" fmla="*/ 470526 h 1036171"/>
                <a:gd name="connsiteX8" fmla="*/ 1688693 w 2074600"/>
                <a:gd name="connsiteY8" fmla="*/ 421170 h 1036171"/>
                <a:gd name="connsiteX9" fmla="*/ 1523467 w 2074600"/>
                <a:gd name="connsiteY9" fmla="*/ 292710 h 1036171"/>
                <a:gd name="connsiteX10" fmla="*/ 1030329 w 2074600"/>
                <a:gd name="connsiteY10" fmla="*/ 127885 h 1036171"/>
                <a:gd name="connsiteX11" fmla="*/ 924954 w 2074600"/>
                <a:gd name="connsiteY11" fmla="*/ 206810 h 1036171"/>
                <a:gd name="connsiteX12" fmla="*/ 730203 w 2074600"/>
                <a:gd name="connsiteY12" fmla="*/ 279786 h 1036171"/>
                <a:gd name="connsiteX13" fmla="*/ 430613 w 2074600"/>
                <a:gd name="connsiteY13" fmla="*/ 503616 h 1036171"/>
                <a:gd name="connsiteX14" fmla="*/ 306053 w 2074600"/>
                <a:gd name="connsiteY14" fmla="*/ 669733 h 1036171"/>
                <a:gd name="connsiteX15" fmla="*/ 98824 w 2074600"/>
                <a:gd name="connsiteY15" fmla="*/ 947041 h 1036171"/>
                <a:gd name="connsiteX16" fmla="*/ 773655 w 2074600"/>
                <a:gd name="connsiteY16" fmla="*/ 947041 h 1036171"/>
                <a:gd name="connsiteX17" fmla="*/ 862228 w 2074600"/>
                <a:gd name="connsiteY17" fmla="*/ 1036172 h 1036171"/>
                <a:gd name="connsiteX18" fmla="*/ 0 w 2074600"/>
                <a:gd name="connsiteY18" fmla="*/ 1036172 h 1036171"/>
                <a:gd name="connsiteX19" fmla="*/ 3565 w 2074600"/>
                <a:gd name="connsiteY19" fmla="*/ 988264 h 1036171"/>
                <a:gd name="connsiteX20" fmla="*/ 264607 w 2074600"/>
                <a:gd name="connsiteY20" fmla="*/ 590518 h 1036171"/>
                <a:gd name="connsiteX21" fmla="*/ 342596 w 2074600"/>
                <a:gd name="connsiteY21" fmla="*/ 486124 h 1036171"/>
                <a:gd name="connsiteX22" fmla="*/ 737891 w 2074600"/>
                <a:gd name="connsiteY22" fmla="*/ 190655 h 1036171"/>
                <a:gd name="connsiteX23" fmla="*/ 858886 w 2074600"/>
                <a:gd name="connsiteY23" fmla="*/ 146090 h 1036171"/>
                <a:gd name="connsiteX24" fmla="*/ 1504437 w 2074600"/>
                <a:gd name="connsiteY24" fmla="*/ 121947 h 1036171"/>
                <a:gd name="connsiteX25" fmla="*/ 1602459 w 2074600"/>
                <a:gd name="connsiteY25" fmla="*/ 252824 h 1036171"/>
                <a:gd name="connsiteX26" fmla="*/ 1707076 w 2074600"/>
                <a:gd name="connsiteY26" fmla="*/ 334156 h 1036171"/>
                <a:gd name="connsiteX27" fmla="*/ 2063577 w 2074600"/>
                <a:gd name="connsiteY27" fmla="*/ 891680 h 1036171"/>
                <a:gd name="connsiteX28" fmla="*/ 2018699 w 2074600"/>
                <a:gd name="connsiteY28" fmla="*/ 1012775 h 1036171"/>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862228 w 2074600"/>
                <a:gd name="connsiteY17" fmla="*/ 1036172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9251"/>
                <a:gd name="connsiteX1" fmla="*/ 2005998 w 2074600"/>
                <a:gd name="connsiteY1" fmla="*/ 1036172 h 1039251"/>
                <a:gd name="connsiteX2" fmla="*/ 1071686 w 2074600"/>
                <a:gd name="connsiteY2" fmla="*/ 1036172 h 1039251"/>
                <a:gd name="connsiteX3" fmla="*/ 773655 w 2074600"/>
                <a:gd name="connsiteY3" fmla="*/ 735356 h 1039251"/>
                <a:gd name="connsiteX4" fmla="*/ 862785 w 2074600"/>
                <a:gd name="connsiteY4" fmla="*/ 735356 h 1039251"/>
                <a:gd name="connsiteX5" fmla="*/ 1071686 w 2074600"/>
                <a:gd name="connsiteY5" fmla="*/ 947041 h 1039251"/>
                <a:gd name="connsiteX6" fmla="*/ 1951851 w 2074600"/>
                <a:gd name="connsiteY6" fmla="*/ 947041 h 1039251"/>
                <a:gd name="connsiteX7" fmla="*/ 1808574 w 2074600"/>
                <a:gd name="connsiteY7" fmla="*/ 470526 h 1039251"/>
                <a:gd name="connsiteX8" fmla="*/ 1688693 w 2074600"/>
                <a:gd name="connsiteY8" fmla="*/ 421170 h 1039251"/>
                <a:gd name="connsiteX9" fmla="*/ 1523467 w 2074600"/>
                <a:gd name="connsiteY9" fmla="*/ 292710 h 1039251"/>
                <a:gd name="connsiteX10" fmla="*/ 1030329 w 2074600"/>
                <a:gd name="connsiteY10" fmla="*/ 127885 h 1039251"/>
                <a:gd name="connsiteX11" fmla="*/ 924954 w 2074600"/>
                <a:gd name="connsiteY11" fmla="*/ 206810 h 1039251"/>
                <a:gd name="connsiteX12" fmla="*/ 730203 w 2074600"/>
                <a:gd name="connsiteY12" fmla="*/ 279786 h 1039251"/>
                <a:gd name="connsiteX13" fmla="*/ 430613 w 2074600"/>
                <a:gd name="connsiteY13" fmla="*/ 503616 h 1039251"/>
                <a:gd name="connsiteX14" fmla="*/ 306053 w 2074600"/>
                <a:gd name="connsiteY14" fmla="*/ 669733 h 1039251"/>
                <a:gd name="connsiteX15" fmla="*/ 98824 w 2074600"/>
                <a:gd name="connsiteY15" fmla="*/ 947041 h 1039251"/>
                <a:gd name="connsiteX16" fmla="*/ 570455 w 2074600"/>
                <a:gd name="connsiteY16" fmla="*/ 947041 h 1039251"/>
                <a:gd name="connsiteX17" fmla="*/ 588216 w 2074600"/>
                <a:gd name="connsiteY17" fmla="*/ 1039251 h 1039251"/>
                <a:gd name="connsiteX18" fmla="*/ 0 w 2074600"/>
                <a:gd name="connsiteY18" fmla="*/ 1036172 h 1039251"/>
                <a:gd name="connsiteX19" fmla="*/ 3565 w 2074600"/>
                <a:gd name="connsiteY19" fmla="*/ 988264 h 1039251"/>
                <a:gd name="connsiteX20" fmla="*/ 264607 w 2074600"/>
                <a:gd name="connsiteY20" fmla="*/ 590518 h 1039251"/>
                <a:gd name="connsiteX21" fmla="*/ 342596 w 2074600"/>
                <a:gd name="connsiteY21" fmla="*/ 486124 h 1039251"/>
                <a:gd name="connsiteX22" fmla="*/ 737891 w 2074600"/>
                <a:gd name="connsiteY22" fmla="*/ 190655 h 1039251"/>
                <a:gd name="connsiteX23" fmla="*/ 858886 w 2074600"/>
                <a:gd name="connsiteY23" fmla="*/ 146090 h 1039251"/>
                <a:gd name="connsiteX24" fmla="*/ 1504437 w 2074600"/>
                <a:gd name="connsiteY24" fmla="*/ 121947 h 1039251"/>
                <a:gd name="connsiteX25" fmla="*/ 1602459 w 2074600"/>
                <a:gd name="connsiteY25" fmla="*/ 252824 h 1039251"/>
                <a:gd name="connsiteX26" fmla="*/ 1707076 w 2074600"/>
                <a:gd name="connsiteY26" fmla="*/ 334156 h 1039251"/>
                <a:gd name="connsiteX27" fmla="*/ 2063577 w 2074600"/>
                <a:gd name="connsiteY27" fmla="*/ 891680 h 1039251"/>
                <a:gd name="connsiteX28" fmla="*/ 2018699 w 2074600"/>
                <a:gd name="connsiteY28" fmla="*/ 1012775 h 1039251"/>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8205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8205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5742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66665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5476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5476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1071686 w 2074600"/>
                <a:gd name="connsiteY4" fmla="*/ 947041 h 1036172"/>
                <a:gd name="connsiteX5" fmla="*/ 1951851 w 2074600"/>
                <a:gd name="connsiteY5" fmla="*/ 947041 h 1036172"/>
                <a:gd name="connsiteX6" fmla="*/ 1808574 w 2074600"/>
                <a:gd name="connsiteY6" fmla="*/ 470526 h 1036172"/>
                <a:gd name="connsiteX7" fmla="*/ 1688693 w 2074600"/>
                <a:gd name="connsiteY7" fmla="*/ 421170 h 1036172"/>
                <a:gd name="connsiteX8" fmla="*/ 1523467 w 2074600"/>
                <a:gd name="connsiteY8" fmla="*/ 292710 h 1036172"/>
                <a:gd name="connsiteX9" fmla="*/ 1030329 w 2074600"/>
                <a:gd name="connsiteY9" fmla="*/ 127885 h 1036172"/>
                <a:gd name="connsiteX10" fmla="*/ 924954 w 2074600"/>
                <a:gd name="connsiteY10" fmla="*/ 206810 h 1036172"/>
                <a:gd name="connsiteX11" fmla="*/ 730203 w 2074600"/>
                <a:gd name="connsiteY11" fmla="*/ 279786 h 1036172"/>
                <a:gd name="connsiteX12" fmla="*/ 430613 w 2074600"/>
                <a:gd name="connsiteY12" fmla="*/ 503616 h 1036172"/>
                <a:gd name="connsiteX13" fmla="*/ 306053 w 2074600"/>
                <a:gd name="connsiteY13" fmla="*/ 669733 h 1036172"/>
                <a:gd name="connsiteX14" fmla="*/ 98824 w 2074600"/>
                <a:gd name="connsiteY14" fmla="*/ 947041 h 1036172"/>
                <a:gd name="connsiteX15" fmla="*/ 570455 w 2074600"/>
                <a:gd name="connsiteY15" fmla="*/ 947041 h 1036172"/>
                <a:gd name="connsiteX16" fmla="*/ 572822 w 2074600"/>
                <a:gd name="connsiteY16" fmla="*/ 1035476 h 1036172"/>
                <a:gd name="connsiteX17" fmla="*/ 0 w 2074600"/>
                <a:gd name="connsiteY17" fmla="*/ 1036172 h 1036172"/>
                <a:gd name="connsiteX18" fmla="*/ 3565 w 2074600"/>
                <a:gd name="connsiteY18" fmla="*/ 988264 h 1036172"/>
                <a:gd name="connsiteX19" fmla="*/ 264607 w 2074600"/>
                <a:gd name="connsiteY19" fmla="*/ 590518 h 1036172"/>
                <a:gd name="connsiteX20" fmla="*/ 342596 w 2074600"/>
                <a:gd name="connsiteY20" fmla="*/ 486124 h 1036172"/>
                <a:gd name="connsiteX21" fmla="*/ 737891 w 2074600"/>
                <a:gd name="connsiteY21" fmla="*/ 190655 h 1036172"/>
                <a:gd name="connsiteX22" fmla="*/ 858886 w 2074600"/>
                <a:gd name="connsiteY22" fmla="*/ 146090 h 1036172"/>
                <a:gd name="connsiteX23" fmla="*/ 1504437 w 2074600"/>
                <a:gd name="connsiteY23" fmla="*/ 121947 h 1036172"/>
                <a:gd name="connsiteX24" fmla="*/ 1602459 w 2074600"/>
                <a:gd name="connsiteY24" fmla="*/ 252824 h 1036172"/>
                <a:gd name="connsiteX25" fmla="*/ 1707076 w 2074600"/>
                <a:gd name="connsiteY25" fmla="*/ 334156 h 1036172"/>
                <a:gd name="connsiteX26" fmla="*/ 2063577 w 2074600"/>
                <a:gd name="connsiteY26" fmla="*/ 891680 h 1036172"/>
                <a:gd name="connsiteX27" fmla="*/ 2018699 w 2074600"/>
                <a:gd name="connsiteY27"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1071686 w 2074600"/>
                <a:gd name="connsiteY3" fmla="*/ 947041 h 1036172"/>
                <a:gd name="connsiteX4" fmla="*/ 1951851 w 2074600"/>
                <a:gd name="connsiteY4" fmla="*/ 947041 h 1036172"/>
                <a:gd name="connsiteX5" fmla="*/ 1808574 w 2074600"/>
                <a:gd name="connsiteY5" fmla="*/ 470526 h 1036172"/>
                <a:gd name="connsiteX6" fmla="*/ 1688693 w 2074600"/>
                <a:gd name="connsiteY6" fmla="*/ 421170 h 1036172"/>
                <a:gd name="connsiteX7" fmla="*/ 1523467 w 2074600"/>
                <a:gd name="connsiteY7" fmla="*/ 292710 h 1036172"/>
                <a:gd name="connsiteX8" fmla="*/ 1030329 w 2074600"/>
                <a:gd name="connsiteY8" fmla="*/ 127885 h 1036172"/>
                <a:gd name="connsiteX9" fmla="*/ 924954 w 2074600"/>
                <a:gd name="connsiteY9" fmla="*/ 206810 h 1036172"/>
                <a:gd name="connsiteX10" fmla="*/ 730203 w 2074600"/>
                <a:gd name="connsiteY10" fmla="*/ 279786 h 1036172"/>
                <a:gd name="connsiteX11" fmla="*/ 430613 w 2074600"/>
                <a:gd name="connsiteY11" fmla="*/ 503616 h 1036172"/>
                <a:gd name="connsiteX12" fmla="*/ 306053 w 2074600"/>
                <a:gd name="connsiteY12" fmla="*/ 669733 h 1036172"/>
                <a:gd name="connsiteX13" fmla="*/ 98824 w 2074600"/>
                <a:gd name="connsiteY13" fmla="*/ 947041 h 1036172"/>
                <a:gd name="connsiteX14" fmla="*/ 570455 w 2074600"/>
                <a:gd name="connsiteY14" fmla="*/ 947041 h 1036172"/>
                <a:gd name="connsiteX15" fmla="*/ 572822 w 2074600"/>
                <a:gd name="connsiteY15" fmla="*/ 1035476 h 1036172"/>
                <a:gd name="connsiteX16" fmla="*/ 0 w 2074600"/>
                <a:gd name="connsiteY16" fmla="*/ 1036172 h 1036172"/>
                <a:gd name="connsiteX17" fmla="*/ 3565 w 2074600"/>
                <a:gd name="connsiteY17" fmla="*/ 988264 h 1036172"/>
                <a:gd name="connsiteX18" fmla="*/ 264607 w 2074600"/>
                <a:gd name="connsiteY18" fmla="*/ 590518 h 1036172"/>
                <a:gd name="connsiteX19" fmla="*/ 342596 w 2074600"/>
                <a:gd name="connsiteY19" fmla="*/ 486124 h 1036172"/>
                <a:gd name="connsiteX20" fmla="*/ 737891 w 2074600"/>
                <a:gd name="connsiteY20" fmla="*/ 190655 h 1036172"/>
                <a:gd name="connsiteX21" fmla="*/ 858886 w 2074600"/>
                <a:gd name="connsiteY21" fmla="*/ 146090 h 1036172"/>
                <a:gd name="connsiteX22" fmla="*/ 1504437 w 2074600"/>
                <a:gd name="connsiteY22" fmla="*/ 121947 h 1036172"/>
                <a:gd name="connsiteX23" fmla="*/ 1602459 w 2074600"/>
                <a:gd name="connsiteY23" fmla="*/ 252824 h 1036172"/>
                <a:gd name="connsiteX24" fmla="*/ 1707076 w 2074600"/>
                <a:gd name="connsiteY24" fmla="*/ 334156 h 1036172"/>
                <a:gd name="connsiteX25" fmla="*/ 2063577 w 2074600"/>
                <a:gd name="connsiteY25" fmla="*/ 891680 h 1036172"/>
                <a:gd name="connsiteX26" fmla="*/ 2018699 w 2074600"/>
                <a:gd name="connsiteY26"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1355055 w 2074600"/>
                <a:gd name="connsiteY3" fmla="*/ 944659 h 1036172"/>
                <a:gd name="connsiteX4" fmla="*/ 1951851 w 2074600"/>
                <a:gd name="connsiteY4" fmla="*/ 947041 h 1036172"/>
                <a:gd name="connsiteX5" fmla="*/ 1808574 w 2074600"/>
                <a:gd name="connsiteY5" fmla="*/ 470526 h 1036172"/>
                <a:gd name="connsiteX6" fmla="*/ 1688693 w 2074600"/>
                <a:gd name="connsiteY6" fmla="*/ 421170 h 1036172"/>
                <a:gd name="connsiteX7" fmla="*/ 1523467 w 2074600"/>
                <a:gd name="connsiteY7" fmla="*/ 292710 h 1036172"/>
                <a:gd name="connsiteX8" fmla="*/ 1030329 w 2074600"/>
                <a:gd name="connsiteY8" fmla="*/ 127885 h 1036172"/>
                <a:gd name="connsiteX9" fmla="*/ 924954 w 2074600"/>
                <a:gd name="connsiteY9" fmla="*/ 206810 h 1036172"/>
                <a:gd name="connsiteX10" fmla="*/ 730203 w 2074600"/>
                <a:gd name="connsiteY10" fmla="*/ 279786 h 1036172"/>
                <a:gd name="connsiteX11" fmla="*/ 430613 w 2074600"/>
                <a:gd name="connsiteY11" fmla="*/ 503616 h 1036172"/>
                <a:gd name="connsiteX12" fmla="*/ 306053 w 2074600"/>
                <a:gd name="connsiteY12" fmla="*/ 669733 h 1036172"/>
                <a:gd name="connsiteX13" fmla="*/ 98824 w 2074600"/>
                <a:gd name="connsiteY13" fmla="*/ 947041 h 1036172"/>
                <a:gd name="connsiteX14" fmla="*/ 570455 w 2074600"/>
                <a:gd name="connsiteY14" fmla="*/ 947041 h 1036172"/>
                <a:gd name="connsiteX15" fmla="*/ 572822 w 2074600"/>
                <a:gd name="connsiteY15" fmla="*/ 1035476 h 1036172"/>
                <a:gd name="connsiteX16" fmla="*/ 0 w 2074600"/>
                <a:gd name="connsiteY16" fmla="*/ 1036172 h 1036172"/>
                <a:gd name="connsiteX17" fmla="*/ 3565 w 2074600"/>
                <a:gd name="connsiteY17" fmla="*/ 988264 h 1036172"/>
                <a:gd name="connsiteX18" fmla="*/ 264607 w 2074600"/>
                <a:gd name="connsiteY18" fmla="*/ 590518 h 1036172"/>
                <a:gd name="connsiteX19" fmla="*/ 342596 w 2074600"/>
                <a:gd name="connsiteY19" fmla="*/ 486124 h 1036172"/>
                <a:gd name="connsiteX20" fmla="*/ 737891 w 2074600"/>
                <a:gd name="connsiteY20" fmla="*/ 190655 h 1036172"/>
                <a:gd name="connsiteX21" fmla="*/ 858886 w 2074600"/>
                <a:gd name="connsiteY21" fmla="*/ 146090 h 1036172"/>
                <a:gd name="connsiteX22" fmla="*/ 1504437 w 2074600"/>
                <a:gd name="connsiteY22" fmla="*/ 121947 h 1036172"/>
                <a:gd name="connsiteX23" fmla="*/ 1602459 w 2074600"/>
                <a:gd name="connsiteY23" fmla="*/ 252824 h 1036172"/>
                <a:gd name="connsiteX24" fmla="*/ 1707076 w 2074600"/>
                <a:gd name="connsiteY24" fmla="*/ 334156 h 1036172"/>
                <a:gd name="connsiteX25" fmla="*/ 2063577 w 2074600"/>
                <a:gd name="connsiteY25" fmla="*/ 891680 h 1036172"/>
                <a:gd name="connsiteX26" fmla="*/ 2018699 w 2074600"/>
                <a:gd name="connsiteY26" fmla="*/ 1012775 h 1036172"/>
                <a:gd name="connsiteX0" fmla="*/ 2018699 w 2074600"/>
                <a:gd name="connsiteY0" fmla="*/ 1012775 h 1040934"/>
                <a:gd name="connsiteX1" fmla="*/ 2005998 w 2074600"/>
                <a:gd name="connsiteY1" fmla="*/ 1036172 h 1040934"/>
                <a:gd name="connsiteX2" fmla="*/ 1355055 w 2074600"/>
                <a:gd name="connsiteY2" fmla="*/ 1040934 h 1040934"/>
                <a:gd name="connsiteX3" fmla="*/ 1355055 w 2074600"/>
                <a:gd name="connsiteY3" fmla="*/ 944659 h 1040934"/>
                <a:gd name="connsiteX4" fmla="*/ 1951851 w 2074600"/>
                <a:gd name="connsiteY4" fmla="*/ 947041 h 1040934"/>
                <a:gd name="connsiteX5" fmla="*/ 1808574 w 2074600"/>
                <a:gd name="connsiteY5" fmla="*/ 470526 h 1040934"/>
                <a:gd name="connsiteX6" fmla="*/ 1688693 w 2074600"/>
                <a:gd name="connsiteY6" fmla="*/ 421170 h 1040934"/>
                <a:gd name="connsiteX7" fmla="*/ 1523467 w 2074600"/>
                <a:gd name="connsiteY7" fmla="*/ 292710 h 1040934"/>
                <a:gd name="connsiteX8" fmla="*/ 1030329 w 2074600"/>
                <a:gd name="connsiteY8" fmla="*/ 127885 h 1040934"/>
                <a:gd name="connsiteX9" fmla="*/ 924954 w 2074600"/>
                <a:gd name="connsiteY9" fmla="*/ 206810 h 1040934"/>
                <a:gd name="connsiteX10" fmla="*/ 730203 w 2074600"/>
                <a:gd name="connsiteY10" fmla="*/ 279786 h 1040934"/>
                <a:gd name="connsiteX11" fmla="*/ 430613 w 2074600"/>
                <a:gd name="connsiteY11" fmla="*/ 503616 h 1040934"/>
                <a:gd name="connsiteX12" fmla="*/ 306053 w 2074600"/>
                <a:gd name="connsiteY12" fmla="*/ 669733 h 1040934"/>
                <a:gd name="connsiteX13" fmla="*/ 98824 w 2074600"/>
                <a:gd name="connsiteY13" fmla="*/ 947041 h 1040934"/>
                <a:gd name="connsiteX14" fmla="*/ 570455 w 2074600"/>
                <a:gd name="connsiteY14" fmla="*/ 947041 h 1040934"/>
                <a:gd name="connsiteX15" fmla="*/ 572822 w 2074600"/>
                <a:gd name="connsiteY15" fmla="*/ 1035476 h 1040934"/>
                <a:gd name="connsiteX16" fmla="*/ 0 w 2074600"/>
                <a:gd name="connsiteY16" fmla="*/ 1036172 h 1040934"/>
                <a:gd name="connsiteX17" fmla="*/ 3565 w 2074600"/>
                <a:gd name="connsiteY17" fmla="*/ 988264 h 1040934"/>
                <a:gd name="connsiteX18" fmla="*/ 264607 w 2074600"/>
                <a:gd name="connsiteY18" fmla="*/ 590518 h 1040934"/>
                <a:gd name="connsiteX19" fmla="*/ 342596 w 2074600"/>
                <a:gd name="connsiteY19" fmla="*/ 486124 h 1040934"/>
                <a:gd name="connsiteX20" fmla="*/ 737891 w 2074600"/>
                <a:gd name="connsiteY20" fmla="*/ 190655 h 1040934"/>
                <a:gd name="connsiteX21" fmla="*/ 858886 w 2074600"/>
                <a:gd name="connsiteY21" fmla="*/ 146090 h 1040934"/>
                <a:gd name="connsiteX22" fmla="*/ 1504437 w 2074600"/>
                <a:gd name="connsiteY22" fmla="*/ 121947 h 1040934"/>
                <a:gd name="connsiteX23" fmla="*/ 1602459 w 2074600"/>
                <a:gd name="connsiteY23" fmla="*/ 252824 h 1040934"/>
                <a:gd name="connsiteX24" fmla="*/ 1707076 w 2074600"/>
                <a:gd name="connsiteY24" fmla="*/ 334156 h 1040934"/>
                <a:gd name="connsiteX25" fmla="*/ 2063577 w 2074600"/>
                <a:gd name="connsiteY25" fmla="*/ 891680 h 1040934"/>
                <a:gd name="connsiteX26" fmla="*/ 2018699 w 2074600"/>
                <a:gd name="connsiteY26" fmla="*/ 1012775 h 1040934"/>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479623 w 2074600"/>
                <a:gd name="connsiteY4" fmla="*/ 946658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484887 w 2074600"/>
                <a:gd name="connsiteY4" fmla="*/ 950656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528748 w 2074600"/>
                <a:gd name="connsiteY4" fmla="*/ 946658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74600" h="1038553">
                  <a:moveTo>
                    <a:pt x="2018699" y="1012775"/>
                  </a:moveTo>
                  <a:lnTo>
                    <a:pt x="2005998" y="1036172"/>
                  </a:lnTo>
                  <a:lnTo>
                    <a:pt x="1364224" y="1034890"/>
                  </a:lnTo>
                  <a:lnTo>
                    <a:pt x="1355055" y="1038553"/>
                  </a:lnTo>
                  <a:cubicBezTo>
                    <a:pt x="1429561" y="1005077"/>
                    <a:pt x="1464776" y="1011903"/>
                    <a:pt x="1528748" y="946658"/>
                  </a:cubicBezTo>
                  <a:lnTo>
                    <a:pt x="1951851" y="947041"/>
                  </a:lnTo>
                  <a:cubicBezTo>
                    <a:pt x="2029328" y="774685"/>
                    <a:pt x="1968263" y="571578"/>
                    <a:pt x="1808574" y="470526"/>
                  </a:cubicBezTo>
                  <a:cubicBezTo>
                    <a:pt x="1771774" y="447252"/>
                    <a:pt x="1731208" y="430551"/>
                    <a:pt x="1688693" y="421170"/>
                  </a:cubicBezTo>
                  <a:cubicBezTo>
                    <a:pt x="1616999" y="405594"/>
                    <a:pt x="1556234" y="358355"/>
                    <a:pt x="1523467" y="292710"/>
                  </a:cubicBezTo>
                  <a:cubicBezTo>
                    <a:pt x="1432799" y="111017"/>
                    <a:pt x="1212022" y="37226"/>
                    <a:pt x="1030329" y="127885"/>
                  </a:cubicBezTo>
                  <a:cubicBezTo>
                    <a:pt x="990744" y="147639"/>
                    <a:pt x="955047" y="174378"/>
                    <a:pt x="924954" y="206810"/>
                  </a:cubicBezTo>
                  <a:cubicBezTo>
                    <a:pt x="875007" y="260233"/>
                    <a:pt x="802956" y="287240"/>
                    <a:pt x="730203" y="279786"/>
                  </a:cubicBezTo>
                  <a:cubicBezTo>
                    <a:pt x="587650" y="266294"/>
                    <a:pt x="458099" y="363090"/>
                    <a:pt x="430613" y="503616"/>
                  </a:cubicBezTo>
                  <a:cubicBezTo>
                    <a:pt x="416526" y="575054"/>
                    <a:pt x="370682" y="636198"/>
                    <a:pt x="306053" y="669733"/>
                  </a:cubicBezTo>
                  <a:cubicBezTo>
                    <a:pt x="198372" y="725808"/>
                    <a:pt x="122095" y="827884"/>
                    <a:pt x="98824" y="947041"/>
                  </a:cubicBezTo>
                  <a:lnTo>
                    <a:pt x="570455" y="947041"/>
                  </a:lnTo>
                  <a:cubicBezTo>
                    <a:pt x="570078" y="1003108"/>
                    <a:pt x="570923" y="955831"/>
                    <a:pt x="572822" y="1035476"/>
                  </a:cubicBezTo>
                  <a:lnTo>
                    <a:pt x="0" y="1036172"/>
                  </a:lnTo>
                  <a:lnTo>
                    <a:pt x="3565" y="988264"/>
                  </a:lnTo>
                  <a:cubicBezTo>
                    <a:pt x="15596" y="819339"/>
                    <a:pt x="114420" y="668764"/>
                    <a:pt x="264607" y="590518"/>
                  </a:cubicBezTo>
                  <a:cubicBezTo>
                    <a:pt x="305068" y="569316"/>
                    <a:pt x="333744" y="530934"/>
                    <a:pt x="342596" y="486124"/>
                  </a:cubicBezTo>
                  <a:cubicBezTo>
                    <a:pt x="378866" y="300698"/>
                    <a:pt x="549781" y="172941"/>
                    <a:pt x="737891" y="190655"/>
                  </a:cubicBezTo>
                  <a:cubicBezTo>
                    <a:pt x="782980" y="195558"/>
                    <a:pt x="827757" y="179068"/>
                    <a:pt x="858886" y="146090"/>
                  </a:cubicBezTo>
                  <a:cubicBezTo>
                    <a:pt x="1030485" y="-38841"/>
                    <a:pt x="1319514" y="-49649"/>
                    <a:pt x="1504437" y="121947"/>
                  </a:cubicBezTo>
                  <a:cubicBezTo>
                    <a:pt x="1544713" y="159326"/>
                    <a:pt x="1577926" y="203657"/>
                    <a:pt x="1602459" y="252824"/>
                  </a:cubicBezTo>
                  <a:cubicBezTo>
                    <a:pt x="1623193" y="294392"/>
                    <a:pt x="1661675" y="324307"/>
                    <a:pt x="1707076" y="334156"/>
                  </a:cubicBezTo>
                  <a:cubicBezTo>
                    <a:pt x="1959483" y="389662"/>
                    <a:pt x="2119094" y="639284"/>
                    <a:pt x="2063577" y="891680"/>
                  </a:cubicBezTo>
                  <a:cubicBezTo>
                    <a:pt x="2054285" y="933928"/>
                    <a:pt x="2039188" y="974683"/>
                    <a:pt x="2018699" y="1012775"/>
                  </a:cubicBezTo>
                  <a:close/>
                </a:path>
              </a:pathLst>
            </a:custGeom>
            <a:grpFill/>
            <a:ln w="11113" cap="flat">
              <a:noFill/>
              <a:prstDash val="solid"/>
              <a:miter/>
            </a:ln>
          </p:spPr>
          <p:txBody>
            <a:bodyPr rtlCol="0" anchor="ctr"/>
            <a:lstStyle/>
            <a:p>
              <a:endParaRPr lang="en-US"/>
            </a:p>
          </p:txBody>
        </p:sp>
      </p:grpSp>
      <p:grpSp>
        <p:nvGrpSpPr>
          <p:cNvPr id="4" name="Group 3">
            <a:extLst>
              <a:ext uri="{FF2B5EF4-FFF2-40B4-BE49-F238E27FC236}">
                <a16:creationId xmlns:a16="http://schemas.microsoft.com/office/drawing/2014/main" id="{41AC0FEC-8DC4-4A8B-814B-0A6B2390F562}"/>
              </a:ext>
            </a:extLst>
          </p:cNvPr>
          <p:cNvGrpSpPr/>
          <p:nvPr/>
        </p:nvGrpSpPr>
        <p:grpSpPr>
          <a:xfrm>
            <a:off x="10073657" y="1534390"/>
            <a:ext cx="1909151" cy="1159603"/>
            <a:chOff x="8878894" y="1395779"/>
            <a:chExt cx="2623348" cy="1541417"/>
          </a:xfrm>
        </p:grpSpPr>
        <p:pic>
          <p:nvPicPr>
            <p:cNvPr id="63" name="Picture 62">
              <a:extLst>
                <a:ext uri="{FF2B5EF4-FFF2-40B4-BE49-F238E27FC236}">
                  <a16:creationId xmlns:a16="http://schemas.microsoft.com/office/drawing/2014/main" id="{5393B080-905D-42E2-91F6-1A526CC58AC5}"/>
                </a:ext>
              </a:extLst>
            </p:cNvPr>
            <p:cNvPicPr>
              <a:picLocks noChangeAspect="1"/>
            </p:cNvPicPr>
            <p:nvPr/>
          </p:nvPicPr>
          <p:blipFill>
            <a:blip r:embed="rId15"/>
            <a:stretch>
              <a:fillRect/>
            </a:stretch>
          </p:blipFill>
          <p:spPr>
            <a:xfrm>
              <a:off x="8892404" y="1658502"/>
              <a:ext cx="2609838" cy="1278694"/>
            </a:xfrm>
            <a:prstGeom prst="rect">
              <a:avLst/>
            </a:prstGeom>
            <a:ln w="6350">
              <a:solidFill>
                <a:schemeClr val="tx1"/>
              </a:solidFill>
            </a:ln>
          </p:spPr>
        </p:pic>
        <p:sp>
          <p:nvSpPr>
            <p:cNvPr id="64" name="Rectangle 63">
              <a:extLst>
                <a:ext uri="{FF2B5EF4-FFF2-40B4-BE49-F238E27FC236}">
                  <a16:creationId xmlns:a16="http://schemas.microsoft.com/office/drawing/2014/main" id="{5CC38173-DD13-4786-BEC7-DEE2E02AE074}"/>
                </a:ext>
              </a:extLst>
            </p:cNvPr>
            <p:cNvSpPr/>
            <p:nvPr/>
          </p:nvSpPr>
          <p:spPr>
            <a:xfrm>
              <a:off x="8878894" y="1395779"/>
              <a:ext cx="2609838" cy="373420"/>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bg1"/>
                  </a:solidFill>
                </a:rPr>
                <a:t>OCI native administration</a:t>
              </a:r>
              <a:endParaRPr lang="en-US" sz="1400" b="1" dirty="0">
                <a:solidFill>
                  <a:schemeClr val="bg1"/>
                </a:solidFill>
              </a:endParaRPr>
            </a:p>
          </p:txBody>
        </p:sp>
      </p:grpSp>
    </p:spTree>
    <p:extLst>
      <p:ext uri="{BB962C8B-B14F-4D97-AF65-F5344CB8AC3E}">
        <p14:creationId xmlns:p14="http://schemas.microsoft.com/office/powerpoint/2010/main" val="614773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77364A9D-F364-4638-8553-3A0B1028B667}"/>
              </a:ext>
            </a:extLst>
          </p:cNvPr>
          <p:cNvSpPr/>
          <p:nvPr/>
        </p:nvSpPr>
        <p:spPr>
          <a:xfrm>
            <a:off x="2039208" y="1523161"/>
            <a:ext cx="4999400" cy="4007662"/>
          </a:xfrm>
          <a:prstGeom prst="rect">
            <a:avLst/>
          </a:prstGeom>
          <a:solidFill>
            <a:schemeClr val="accent2">
              <a:alpha val="2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b="1" dirty="0">
              <a:solidFill>
                <a:srgbClr val="41817E"/>
              </a:solidFill>
            </a:endParaRPr>
          </a:p>
        </p:txBody>
      </p:sp>
      <p:sp>
        <p:nvSpPr>
          <p:cNvPr id="262" name="Rectangle 261">
            <a:extLst>
              <a:ext uri="{FF2B5EF4-FFF2-40B4-BE49-F238E27FC236}">
                <a16:creationId xmlns:a16="http://schemas.microsoft.com/office/drawing/2014/main" id="{4459DB9A-F184-4178-84CB-78CEA55999BF}"/>
              </a:ext>
            </a:extLst>
          </p:cNvPr>
          <p:cNvSpPr/>
          <p:nvPr/>
        </p:nvSpPr>
        <p:spPr>
          <a:xfrm>
            <a:off x="7092774" y="1523161"/>
            <a:ext cx="4724400" cy="4007662"/>
          </a:xfrm>
          <a:prstGeom prst="rect">
            <a:avLst/>
          </a:prstGeom>
          <a:solidFill>
            <a:schemeClr val="accent2">
              <a:alpha val="2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endParaRPr>
          </a:p>
        </p:txBody>
      </p:sp>
      <p:sp>
        <p:nvSpPr>
          <p:cNvPr id="10" name="Right Arrow 13">
            <a:extLst>
              <a:ext uri="{FF2B5EF4-FFF2-40B4-BE49-F238E27FC236}">
                <a16:creationId xmlns:a16="http://schemas.microsoft.com/office/drawing/2014/main" id="{74AF2495-168A-4060-B831-72EF5D99A19D}"/>
              </a:ext>
            </a:extLst>
          </p:cNvPr>
          <p:cNvSpPr/>
          <p:nvPr/>
        </p:nvSpPr>
        <p:spPr>
          <a:xfrm>
            <a:off x="3552709" y="4159224"/>
            <a:ext cx="2038100" cy="636523"/>
          </a:xfrm>
          <a:prstGeom prst="rightArrow">
            <a:avLst/>
          </a:prstGeom>
          <a:gradFill>
            <a:gsLst>
              <a:gs pos="0">
                <a:srgbClr val="E5DBBE"/>
              </a:gs>
              <a:gs pos="96000">
                <a:srgbClr val="D39F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 name="Text Placeholder 1">
            <a:extLst>
              <a:ext uri="{FF2B5EF4-FFF2-40B4-BE49-F238E27FC236}">
                <a16:creationId xmlns:a16="http://schemas.microsoft.com/office/drawing/2014/main" id="{026A9AB4-22A6-444D-8137-BE719F16AD78}"/>
              </a:ext>
            </a:extLst>
          </p:cNvPr>
          <p:cNvSpPr>
            <a:spLocks noGrp="1"/>
          </p:cNvSpPr>
          <p:nvPr>
            <p:ph type="body" sz="quarter" idx="11"/>
          </p:nvPr>
        </p:nvSpPr>
        <p:spPr/>
        <p:txBody>
          <a:bodyPr/>
          <a:lstStyle/>
          <a:p>
            <a:r>
              <a:rPr lang="en-US" sz="1800" dirty="0">
                <a:solidFill>
                  <a:schemeClr val="accent6">
                    <a:lumMod val="50000"/>
                  </a:schemeClr>
                </a:solidFill>
              </a:rPr>
              <a:t>Incremental-forever backups reduce backup overhead on production database services</a:t>
            </a:r>
          </a:p>
        </p:txBody>
      </p:sp>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p:txBody>
          <a:bodyPr/>
          <a:lstStyle/>
          <a:p>
            <a:r>
              <a:rPr lang="en-US" dirty="0"/>
              <a:t>Recovery Service eliminates weekly full backups </a:t>
            </a: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555619" y="6343327"/>
            <a:ext cx="5745379" cy="365125"/>
          </a:xfrm>
        </p:spPr>
        <p:txBody>
          <a:bodyPr/>
          <a:lstStyle/>
          <a:p>
            <a:r>
              <a:rPr lang="en-US" smtClean="0"/>
              <a:t>Copyright © 2023, Oracle and/or its affiliates. All rights reserved   </a:t>
            </a:r>
            <a:endParaRPr lang="en-US" dirty="0"/>
          </a:p>
        </p:txBody>
      </p:sp>
      <p:sp>
        <p:nvSpPr>
          <p:cNvPr id="9" name="TextBox 8">
            <a:extLst>
              <a:ext uri="{FF2B5EF4-FFF2-40B4-BE49-F238E27FC236}">
                <a16:creationId xmlns:a16="http://schemas.microsoft.com/office/drawing/2014/main" id="{F636A9A0-BC35-46C1-961B-5EB17C1CE680}"/>
              </a:ext>
            </a:extLst>
          </p:cNvPr>
          <p:cNvSpPr txBox="1"/>
          <p:nvPr/>
        </p:nvSpPr>
        <p:spPr>
          <a:xfrm>
            <a:off x="3533407" y="4006823"/>
            <a:ext cx="1524000" cy="1066800"/>
          </a:xfrm>
          <a:prstGeom prst="rect">
            <a:avLst/>
          </a:prstGeom>
          <a:noFill/>
        </p:spPr>
        <p:txBody>
          <a:bodyPr wrap="none" lIns="0" tIns="0" rIns="0" bIns="0" rtlCol="0">
            <a:noAutofit/>
          </a:bodyPr>
          <a:lstStyle/>
          <a:p>
            <a:pPr algn="ctr">
              <a:lnSpc>
                <a:spcPct val="90000"/>
              </a:lnSpc>
              <a:spcBef>
                <a:spcPct val="0"/>
              </a:spcBef>
              <a:spcAft>
                <a:spcPct val="0"/>
              </a:spcAft>
              <a:defRPr/>
            </a:pPr>
            <a:r>
              <a:rPr lang="en-US" dirty="0">
                <a:solidFill>
                  <a:srgbClr val="41817E"/>
                </a:solidFill>
              </a:rPr>
              <a:t>01001010110</a:t>
            </a:r>
            <a:br>
              <a:rPr lang="en-US" dirty="0">
                <a:solidFill>
                  <a:srgbClr val="41817E"/>
                </a:solidFill>
              </a:rPr>
            </a:br>
            <a:r>
              <a:rPr lang="en-US" dirty="0">
                <a:solidFill>
                  <a:srgbClr val="41817E"/>
                </a:solidFill>
              </a:rPr>
              <a:t>10010101101</a:t>
            </a:r>
          </a:p>
          <a:p>
            <a:pPr algn="ctr">
              <a:lnSpc>
                <a:spcPct val="90000"/>
              </a:lnSpc>
              <a:spcBef>
                <a:spcPct val="0"/>
              </a:spcBef>
              <a:spcAft>
                <a:spcPct val="0"/>
              </a:spcAft>
              <a:defRPr/>
            </a:pPr>
            <a:r>
              <a:rPr lang="en-US" dirty="0">
                <a:solidFill>
                  <a:srgbClr val="41817E"/>
                </a:solidFill>
              </a:rPr>
              <a:t>01001010010</a:t>
            </a:r>
            <a:br>
              <a:rPr lang="en-US" dirty="0">
                <a:solidFill>
                  <a:srgbClr val="41817E"/>
                </a:solidFill>
              </a:rPr>
            </a:br>
            <a:r>
              <a:rPr lang="en-US" dirty="0">
                <a:solidFill>
                  <a:srgbClr val="41817E"/>
                </a:solidFill>
              </a:rPr>
              <a:t>10010101100</a:t>
            </a:r>
          </a:p>
        </p:txBody>
      </p:sp>
      <p:sp>
        <p:nvSpPr>
          <p:cNvPr id="11" name="TextBox 10">
            <a:extLst>
              <a:ext uri="{FF2B5EF4-FFF2-40B4-BE49-F238E27FC236}">
                <a16:creationId xmlns:a16="http://schemas.microsoft.com/office/drawing/2014/main" id="{E8E60C16-A775-4F6B-9DEE-2A77B49B7721}"/>
              </a:ext>
            </a:extLst>
          </p:cNvPr>
          <p:cNvSpPr txBox="1"/>
          <p:nvPr/>
        </p:nvSpPr>
        <p:spPr>
          <a:xfrm>
            <a:off x="2847607" y="5552089"/>
            <a:ext cx="4164394" cy="338528"/>
          </a:xfrm>
          <a:prstGeom prst="rect">
            <a:avLst/>
          </a:prstGeom>
          <a:noFill/>
        </p:spPr>
        <p:txBody>
          <a:bodyPr wrap="square" lIns="121893" tIns="60947" rIns="121893" bIns="60947" rtlCol="0">
            <a:spAutoFit/>
          </a:bodyPr>
          <a:lstStyle/>
          <a:p>
            <a:pPr algn="ctr" fontAlgn="base">
              <a:spcBef>
                <a:spcPct val="0"/>
              </a:spcBef>
              <a:spcAft>
                <a:spcPct val="0"/>
              </a:spcAft>
              <a:defRPr/>
            </a:pPr>
            <a:r>
              <a:rPr lang="en-US" sz="1400" b="1">
                <a:solidFill>
                  <a:srgbClr val="FFFFFF"/>
                </a:solidFill>
                <a:ea typeface="ＭＳ Ｐゴシック" pitchFamily="34" charset="-128"/>
              </a:rPr>
              <a:t>Recovery Appliance Delta Push (What it Does)</a:t>
            </a:r>
          </a:p>
        </p:txBody>
      </p:sp>
      <p:grpSp>
        <p:nvGrpSpPr>
          <p:cNvPr id="15" name="Group 14">
            <a:extLst>
              <a:ext uri="{FF2B5EF4-FFF2-40B4-BE49-F238E27FC236}">
                <a16:creationId xmlns:a16="http://schemas.microsoft.com/office/drawing/2014/main" id="{17713BB2-6373-443E-94E1-65A8DAAEF1D1}"/>
              </a:ext>
            </a:extLst>
          </p:cNvPr>
          <p:cNvGrpSpPr>
            <a:grpSpLocks noChangeAspect="1"/>
          </p:cNvGrpSpPr>
          <p:nvPr/>
        </p:nvGrpSpPr>
        <p:grpSpPr>
          <a:xfrm>
            <a:off x="5114764" y="3413753"/>
            <a:ext cx="1995143" cy="1995143"/>
            <a:chOff x="8428348" y="3608272"/>
            <a:chExt cx="2437447" cy="2437447"/>
          </a:xfrm>
          <a:solidFill>
            <a:schemeClr val="tx1"/>
          </a:solidFill>
        </p:grpSpPr>
        <p:pic>
          <p:nvPicPr>
            <p:cNvPr id="16" name="Picture Placeholder 48">
              <a:extLst>
                <a:ext uri="{FF2B5EF4-FFF2-40B4-BE49-F238E27FC236}">
                  <a16:creationId xmlns:a16="http://schemas.microsoft.com/office/drawing/2014/main" id="{84EBA798-4EC0-407D-B297-C05483EB14A0}"/>
                </a:ext>
              </a:extLst>
            </p:cNvPr>
            <p:cNvPicPr>
              <a:picLocks noChangeAspect="1"/>
            </p:cNvPicPr>
            <p:nvPr/>
          </p:nvPicPr>
          <p:blipFill rotWithShape="1">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a:xfrm>
              <a:off x="8428348" y="3608272"/>
              <a:ext cx="2437447" cy="2437447"/>
            </a:xfrm>
            <a:prstGeom prst="rect">
              <a:avLst/>
            </a:prstGeom>
            <a:noFill/>
          </p:spPr>
        </p:pic>
        <p:sp>
          <p:nvSpPr>
            <p:cNvPr id="17" name="Picture Placeholder 39">
              <a:extLst>
                <a:ext uri="{FF2B5EF4-FFF2-40B4-BE49-F238E27FC236}">
                  <a16:creationId xmlns:a16="http://schemas.microsoft.com/office/drawing/2014/main" id="{F0B9AEE2-928B-479D-B269-163AA59495F9}"/>
                </a:ext>
              </a:extLst>
            </p:cNvPr>
            <p:cNvSpPr/>
            <p:nvPr/>
          </p:nvSpPr>
          <p:spPr>
            <a:xfrm>
              <a:off x="8766799" y="3782717"/>
              <a:ext cx="1897169" cy="833684"/>
            </a:xfrm>
            <a:custGeom>
              <a:avLst/>
              <a:gdLst>
                <a:gd name="connsiteX0" fmla="*/ 2018699 w 2074600"/>
                <a:gd name="connsiteY0" fmla="*/ 1012775 h 1036171"/>
                <a:gd name="connsiteX1" fmla="*/ 2005998 w 2074600"/>
                <a:gd name="connsiteY1" fmla="*/ 1036172 h 1036171"/>
                <a:gd name="connsiteX2" fmla="*/ 1071686 w 2074600"/>
                <a:gd name="connsiteY2" fmla="*/ 1036172 h 1036171"/>
                <a:gd name="connsiteX3" fmla="*/ 773655 w 2074600"/>
                <a:gd name="connsiteY3" fmla="*/ 735356 h 1036171"/>
                <a:gd name="connsiteX4" fmla="*/ 862785 w 2074600"/>
                <a:gd name="connsiteY4" fmla="*/ 735356 h 1036171"/>
                <a:gd name="connsiteX5" fmla="*/ 1071686 w 2074600"/>
                <a:gd name="connsiteY5" fmla="*/ 947041 h 1036171"/>
                <a:gd name="connsiteX6" fmla="*/ 1951851 w 2074600"/>
                <a:gd name="connsiteY6" fmla="*/ 947041 h 1036171"/>
                <a:gd name="connsiteX7" fmla="*/ 1808574 w 2074600"/>
                <a:gd name="connsiteY7" fmla="*/ 470526 h 1036171"/>
                <a:gd name="connsiteX8" fmla="*/ 1688693 w 2074600"/>
                <a:gd name="connsiteY8" fmla="*/ 421170 h 1036171"/>
                <a:gd name="connsiteX9" fmla="*/ 1523467 w 2074600"/>
                <a:gd name="connsiteY9" fmla="*/ 292710 h 1036171"/>
                <a:gd name="connsiteX10" fmla="*/ 1030329 w 2074600"/>
                <a:gd name="connsiteY10" fmla="*/ 127885 h 1036171"/>
                <a:gd name="connsiteX11" fmla="*/ 924954 w 2074600"/>
                <a:gd name="connsiteY11" fmla="*/ 206810 h 1036171"/>
                <a:gd name="connsiteX12" fmla="*/ 730203 w 2074600"/>
                <a:gd name="connsiteY12" fmla="*/ 279786 h 1036171"/>
                <a:gd name="connsiteX13" fmla="*/ 430613 w 2074600"/>
                <a:gd name="connsiteY13" fmla="*/ 503616 h 1036171"/>
                <a:gd name="connsiteX14" fmla="*/ 306053 w 2074600"/>
                <a:gd name="connsiteY14" fmla="*/ 669733 h 1036171"/>
                <a:gd name="connsiteX15" fmla="*/ 98824 w 2074600"/>
                <a:gd name="connsiteY15" fmla="*/ 947041 h 1036171"/>
                <a:gd name="connsiteX16" fmla="*/ 773655 w 2074600"/>
                <a:gd name="connsiteY16" fmla="*/ 947041 h 1036171"/>
                <a:gd name="connsiteX17" fmla="*/ 862228 w 2074600"/>
                <a:gd name="connsiteY17" fmla="*/ 1036172 h 1036171"/>
                <a:gd name="connsiteX18" fmla="*/ 0 w 2074600"/>
                <a:gd name="connsiteY18" fmla="*/ 1036172 h 1036171"/>
                <a:gd name="connsiteX19" fmla="*/ 3565 w 2074600"/>
                <a:gd name="connsiteY19" fmla="*/ 988264 h 1036171"/>
                <a:gd name="connsiteX20" fmla="*/ 264607 w 2074600"/>
                <a:gd name="connsiteY20" fmla="*/ 590518 h 1036171"/>
                <a:gd name="connsiteX21" fmla="*/ 342596 w 2074600"/>
                <a:gd name="connsiteY21" fmla="*/ 486124 h 1036171"/>
                <a:gd name="connsiteX22" fmla="*/ 737891 w 2074600"/>
                <a:gd name="connsiteY22" fmla="*/ 190655 h 1036171"/>
                <a:gd name="connsiteX23" fmla="*/ 858886 w 2074600"/>
                <a:gd name="connsiteY23" fmla="*/ 146090 h 1036171"/>
                <a:gd name="connsiteX24" fmla="*/ 1504437 w 2074600"/>
                <a:gd name="connsiteY24" fmla="*/ 121947 h 1036171"/>
                <a:gd name="connsiteX25" fmla="*/ 1602459 w 2074600"/>
                <a:gd name="connsiteY25" fmla="*/ 252824 h 1036171"/>
                <a:gd name="connsiteX26" fmla="*/ 1707076 w 2074600"/>
                <a:gd name="connsiteY26" fmla="*/ 334156 h 1036171"/>
                <a:gd name="connsiteX27" fmla="*/ 2063577 w 2074600"/>
                <a:gd name="connsiteY27" fmla="*/ 891680 h 1036171"/>
                <a:gd name="connsiteX28" fmla="*/ 2018699 w 2074600"/>
                <a:gd name="connsiteY28" fmla="*/ 1012775 h 1036171"/>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862228 w 2074600"/>
                <a:gd name="connsiteY17" fmla="*/ 1036172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9251"/>
                <a:gd name="connsiteX1" fmla="*/ 2005998 w 2074600"/>
                <a:gd name="connsiteY1" fmla="*/ 1036172 h 1039251"/>
                <a:gd name="connsiteX2" fmla="*/ 1071686 w 2074600"/>
                <a:gd name="connsiteY2" fmla="*/ 1036172 h 1039251"/>
                <a:gd name="connsiteX3" fmla="*/ 773655 w 2074600"/>
                <a:gd name="connsiteY3" fmla="*/ 735356 h 1039251"/>
                <a:gd name="connsiteX4" fmla="*/ 862785 w 2074600"/>
                <a:gd name="connsiteY4" fmla="*/ 735356 h 1039251"/>
                <a:gd name="connsiteX5" fmla="*/ 1071686 w 2074600"/>
                <a:gd name="connsiteY5" fmla="*/ 947041 h 1039251"/>
                <a:gd name="connsiteX6" fmla="*/ 1951851 w 2074600"/>
                <a:gd name="connsiteY6" fmla="*/ 947041 h 1039251"/>
                <a:gd name="connsiteX7" fmla="*/ 1808574 w 2074600"/>
                <a:gd name="connsiteY7" fmla="*/ 470526 h 1039251"/>
                <a:gd name="connsiteX8" fmla="*/ 1688693 w 2074600"/>
                <a:gd name="connsiteY8" fmla="*/ 421170 h 1039251"/>
                <a:gd name="connsiteX9" fmla="*/ 1523467 w 2074600"/>
                <a:gd name="connsiteY9" fmla="*/ 292710 h 1039251"/>
                <a:gd name="connsiteX10" fmla="*/ 1030329 w 2074600"/>
                <a:gd name="connsiteY10" fmla="*/ 127885 h 1039251"/>
                <a:gd name="connsiteX11" fmla="*/ 924954 w 2074600"/>
                <a:gd name="connsiteY11" fmla="*/ 206810 h 1039251"/>
                <a:gd name="connsiteX12" fmla="*/ 730203 w 2074600"/>
                <a:gd name="connsiteY12" fmla="*/ 279786 h 1039251"/>
                <a:gd name="connsiteX13" fmla="*/ 430613 w 2074600"/>
                <a:gd name="connsiteY13" fmla="*/ 503616 h 1039251"/>
                <a:gd name="connsiteX14" fmla="*/ 306053 w 2074600"/>
                <a:gd name="connsiteY14" fmla="*/ 669733 h 1039251"/>
                <a:gd name="connsiteX15" fmla="*/ 98824 w 2074600"/>
                <a:gd name="connsiteY15" fmla="*/ 947041 h 1039251"/>
                <a:gd name="connsiteX16" fmla="*/ 570455 w 2074600"/>
                <a:gd name="connsiteY16" fmla="*/ 947041 h 1039251"/>
                <a:gd name="connsiteX17" fmla="*/ 588216 w 2074600"/>
                <a:gd name="connsiteY17" fmla="*/ 1039251 h 1039251"/>
                <a:gd name="connsiteX18" fmla="*/ 0 w 2074600"/>
                <a:gd name="connsiteY18" fmla="*/ 1036172 h 1039251"/>
                <a:gd name="connsiteX19" fmla="*/ 3565 w 2074600"/>
                <a:gd name="connsiteY19" fmla="*/ 988264 h 1039251"/>
                <a:gd name="connsiteX20" fmla="*/ 264607 w 2074600"/>
                <a:gd name="connsiteY20" fmla="*/ 590518 h 1039251"/>
                <a:gd name="connsiteX21" fmla="*/ 342596 w 2074600"/>
                <a:gd name="connsiteY21" fmla="*/ 486124 h 1039251"/>
                <a:gd name="connsiteX22" fmla="*/ 737891 w 2074600"/>
                <a:gd name="connsiteY22" fmla="*/ 190655 h 1039251"/>
                <a:gd name="connsiteX23" fmla="*/ 858886 w 2074600"/>
                <a:gd name="connsiteY23" fmla="*/ 146090 h 1039251"/>
                <a:gd name="connsiteX24" fmla="*/ 1504437 w 2074600"/>
                <a:gd name="connsiteY24" fmla="*/ 121947 h 1039251"/>
                <a:gd name="connsiteX25" fmla="*/ 1602459 w 2074600"/>
                <a:gd name="connsiteY25" fmla="*/ 252824 h 1039251"/>
                <a:gd name="connsiteX26" fmla="*/ 1707076 w 2074600"/>
                <a:gd name="connsiteY26" fmla="*/ 334156 h 1039251"/>
                <a:gd name="connsiteX27" fmla="*/ 2063577 w 2074600"/>
                <a:gd name="connsiteY27" fmla="*/ 891680 h 1039251"/>
                <a:gd name="connsiteX28" fmla="*/ 2018699 w 2074600"/>
                <a:gd name="connsiteY28" fmla="*/ 1012775 h 1039251"/>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8205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8205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5742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66665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5476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5476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1071686 w 2074600"/>
                <a:gd name="connsiteY4" fmla="*/ 947041 h 1036172"/>
                <a:gd name="connsiteX5" fmla="*/ 1951851 w 2074600"/>
                <a:gd name="connsiteY5" fmla="*/ 947041 h 1036172"/>
                <a:gd name="connsiteX6" fmla="*/ 1808574 w 2074600"/>
                <a:gd name="connsiteY6" fmla="*/ 470526 h 1036172"/>
                <a:gd name="connsiteX7" fmla="*/ 1688693 w 2074600"/>
                <a:gd name="connsiteY7" fmla="*/ 421170 h 1036172"/>
                <a:gd name="connsiteX8" fmla="*/ 1523467 w 2074600"/>
                <a:gd name="connsiteY8" fmla="*/ 292710 h 1036172"/>
                <a:gd name="connsiteX9" fmla="*/ 1030329 w 2074600"/>
                <a:gd name="connsiteY9" fmla="*/ 127885 h 1036172"/>
                <a:gd name="connsiteX10" fmla="*/ 924954 w 2074600"/>
                <a:gd name="connsiteY10" fmla="*/ 206810 h 1036172"/>
                <a:gd name="connsiteX11" fmla="*/ 730203 w 2074600"/>
                <a:gd name="connsiteY11" fmla="*/ 279786 h 1036172"/>
                <a:gd name="connsiteX12" fmla="*/ 430613 w 2074600"/>
                <a:gd name="connsiteY12" fmla="*/ 503616 h 1036172"/>
                <a:gd name="connsiteX13" fmla="*/ 306053 w 2074600"/>
                <a:gd name="connsiteY13" fmla="*/ 669733 h 1036172"/>
                <a:gd name="connsiteX14" fmla="*/ 98824 w 2074600"/>
                <a:gd name="connsiteY14" fmla="*/ 947041 h 1036172"/>
                <a:gd name="connsiteX15" fmla="*/ 570455 w 2074600"/>
                <a:gd name="connsiteY15" fmla="*/ 947041 h 1036172"/>
                <a:gd name="connsiteX16" fmla="*/ 572822 w 2074600"/>
                <a:gd name="connsiteY16" fmla="*/ 1035476 h 1036172"/>
                <a:gd name="connsiteX17" fmla="*/ 0 w 2074600"/>
                <a:gd name="connsiteY17" fmla="*/ 1036172 h 1036172"/>
                <a:gd name="connsiteX18" fmla="*/ 3565 w 2074600"/>
                <a:gd name="connsiteY18" fmla="*/ 988264 h 1036172"/>
                <a:gd name="connsiteX19" fmla="*/ 264607 w 2074600"/>
                <a:gd name="connsiteY19" fmla="*/ 590518 h 1036172"/>
                <a:gd name="connsiteX20" fmla="*/ 342596 w 2074600"/>
                <a:gd name="connsiteY20" fmla="*/ 486124 h 1036172"/>
                <a:gd name="connsiteX21" fmla="*/ 737891 w 2074600"/>
                <a:gd name="connsiteY21" fmla="*/ 190655 h 1036172"/>
                <a:gd name="connsiteX22" fmla="*/ 858886 w 2074600"/>
                <a:gd name="connsiteY22" fmla="*/ 146090 h 1036172"/>
                <a:gd name="connsiteX23" fmla="*/ 1504437 w 2074600"/>
                <a:gd name="connsiteY23" fmla="*/ 121947 h 1036172"/>
                <a:gd name="connsiteX24" fmla="*/ 1602459 w 2074600"/>
                <a:gd name="connsiteY24" fmla="*/ 252824 h 1036172"/>
                <a:gd name="connsiteX25" fmla="*/ 1707076 w 2074600"/>
                <a:gd name="connsiteY25" fmla="*/ 334156 h 1036172"/>
                <a:gd name="connsiteX26" fmla="*/ 2063577 w 2074600"/>
                <a:gd name="connsiteY26" fmla="*/ 891680 h 1036172"/>
                <a:gd name="connsiteX27" fmla="*/ 2018699 w 2074600"/>
                <a:gd name="connsiteY27"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1071686 w 2074600"/>
                <a:gd name="connsiteY3" fmla="*/ 947041 h 1036172"/>
                <a:gd name="connsiteX4" fmla="*/ 1951851 w 2074600"/>
                <a:gd name="connsiteY4" fmla="*/ 947041 h 1036172"/>
                <a:gd name="connsiteX5" fmla="*/ 1808574 w 2074600"/>
                <a:gd name="connsiteY5" fmla="*/ 470526 h 1036172"/>
                <a:gd name="connsiteX6" fmla="*/ 1688693 w 2074600"/>
                <a:gd name="connsiteY6" fmla="*/ 421170 h 1036172"/>
                <a:gd name="connsiteX7" fmla="*/ 1523467 w 2074600"/>
                <a:gd name="connsiteY7" fmla="*/ 292710 h 1036172"/>
                <a:gd name="connsiteX8" fmla="*/ 1030329 w 2074600"/>
                <a:gd name="connsiteY8" fmla="*/ 127885 h 1036172"/>
                <a:gd name="connsiteX9" fmla="*/ 924954 w 2074600"/>
                <a:gd name="connsiteY9" fmla="*/ 206810 h 1036172"/>
                <a:gd name="connsiteX10" fmla="*/ 730203 w 2074600"/>
                <a:gd name="connsiteY10" fmla="*/ 279786 h 1036172"/>
                <a:gd name="connsiteX11" fmla="*/ 430613 w 2074600"/>
                <a:gd name="connsiteY11" fmla="*/ 503616 h 1036172"/>
                <a:gd name="connsiteX12" fmla="*/ 306053 w 2074600"/>
                <a:gd name="connsiteY12" fmla="*/ 669733 h 1036172"/>
                <a:gd name="connsiteX13" fmla="*/ 98824 w 2074600"/>
                <a:gd name="connsiteY13" fmla="*/ 947041 h 1036172"/>
                <a:gd name="connsiteX14" fmla="*/ 570455 w 2074600"/>
                <a:gd name="connsiteY14" fmla="*/ 947041 h 1036172"/>
                <a:gd name="connsiteX15" fmla="*/ 572822 w 2074600"/>
                <a:gd name="connsiteY15" fmla="*/ 1035476 h 1036172"/>
                <a:gd name="connsiteX16" fmla="*/ 0 w 2074600"/>
                <a:gd name="connsiteY16" fmla="*/ 1036172 h 1036172"/>
                <a:gd name="connsiteX17" fmla="*/ 3565 w 2074600"/>
                <a:gd name="connsiteY17" fmla="*/ 988264 h 1036172"/>
                <a:gd name="connsiteX18" fmla="*/ 264607 w 2074600"/>
                <a:gd name="connsiteY18" fmla="*/ 590518 h 1036172"/>
                <a:gd name="connsiteX19" fmla="*/ 342596 w 2074600"/>
                <a:gd name="connsiteY19" fmla="*/ 486124 h 1036172"/>
                <a:gd name="connsiteX20" fmla="*/ 737891 w 2074600"/>
                <a:gd name="connsiteY20" fmla="*/ 190655 h 1036172"/>
                <a:gd name="connsiteX21" fmla="*/ 858886 w 2074600"/>
                <a:gd name="connsiteY21" fmla="*/ 146090 h 1036172"/>
                <a:gd name="connsiteX22" fmla="*/ 1504437 w 2074600"/>
                <a:gd name="connsiteY22" fmla="*/ 121947 h 1036172"/>
                <a:gd name="connsiteX23" fmla="*/ 1602459 w 2074600"/>
                <a:gd name="connsiteY23" fmla="*/ 252824 h 1036172"/>
                <a:gd name="connsiteX24" fmla="*/ 1707076 w 2074600"/>
                <a:gd name="connsiteY24" fmla="*/ 334156 h 1036172"/>
                <a:gd name="connsiteX25" fmla="*/ 2063577 w 2074600"/>
                <a:gd name="connsiteY25" fmla="*/ 891680 h 1036172"/>
                <a:gd name="connsiteX26" fmla="*/ 2018699 w 2074600"/>
                <a:gd name="connsiteY26"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1355055 w 2074600"/>
                <a:gd name="connsiteY3" fmla="*/ 944659 h 1036172"/>
                <a:gd name="connsiteX4" fmla="*/ 1951851 w 2074600"/>
                <a:gd name="connsiteY4" fmla="*/ 947041 h 1036172"/>
                <a:gd name="connsiteX5" fmla="*/ 1808574 w 2074600"/>
                <a:gd name="connsiteY5" fmla="*/ 470526 h 1036172"/>
                <a:gd name="connsiteX6" fmla="*/ 1688693 w 2074600"/>
                <a:gd name="connsiteY6" fmla="*/ 421170 h 1036172"/>
                <a:gd name="connsiteX7" fmla="*/ 1523467 w 2074600"/>
                <a:gd name="connsiteY7" fmla="*/ 292710 h 1036172"/>
                <a:gd name="connsiteX8" fmla="*/ 1030329 w 2074600"/>
                <a:gd name="connsiteY8" fmla="*/ 127885 h 1036172"/>
                <a:gd name="connsiteX9" fmla="*/ 924954 w 2074600"/>
                <a:gd name="connsiteY9" fmla="*/ 206810 h 1036172"/>
                <a:gd name="connsiteX10" fmla="*/ 730203 w 2074600"/>
                <a:gd name="connsiteY10" fmla="*/ 279786 h 1036172"/>
                <a:gd name="connsiteX11" fmla="*/ 430613 w 2074600"/>
                <a:gd name="connsiteY11" fmla="*/ 503616 h 1036172"/>
                <a:gd name="connsiteX12" fmla="*/ 306053 w 2074600"/>
                <a:gd name="connsiteY12" fmla="*/ 669733 h 1036172"/>
                <a:gd name="connsiteX13" fmla="*/ 98824 w 2074600"/>
                <a:gd name="connsiteY13" fmla="*/ 947041 h 1036172"/>
                <a:gd name="connsiteX14" fmla="*/ 570455 w 2074600"/>
                <a:gd name="connsiteY14" fmla="*/ 947041 h 1036172"/>
                <a:gd name="connsiteX15" fmla="*/ 572822 w 2074600"/>
                <a:gd name="connsiteY15" fmla="*/ 1035476 h 1036172"/>
                <a:gd name="connsiteX16" fmla="*/ 0 w 2074600"/>
                <a:gd name="connsiteY16" fmla="*/ 1036172 h 1036172"/>
                <a:gd name="connsiteX17" fmla="*/ 3565 w 2074600"/>
                <a:gd name="connsiteY17" fmla="*/ 988264 h 1036172"/>
                <a:gd name="connsiteX18" fmla="*/ 264607 w 2074600"/>
                <a:gd name="connsiteY18" fmla="*/ 590518 h 1036172"/>
                <a:gd name="connsiteX19" fmla="*/ 342596 w 2074600"/>
                <a:gd name="connsiteY19" fmla="*/ 486124 h 1036172"/>
                <a:gd name="connsiteX20" fmla="*/ 737891 w 2074600"/>
                <a:gd name="connsiteY20" fmla="*/ 190655 h 1036172"/>
                <a:gd name="connsiteX21" fmla="*/ 858886 w 2074600"/>
                <a:gd name="connsiteY21" fmla="*/ 146090 h 1036172"/>
                <a:gd name="connsiteX22" fmla="*/ 1504437 w 2074600"/>
                <a:gd name="connsiteY22" fmla="*/ 121947 h 1036172"/>
                <a:gd name="connsiteX23" fmla="*/ 1602459 w 2074600"/>
                <a:gd name="connsiteY23" fmla="*/ 252824 h 1036172"/>
                <a:gd name="connsiteX24" fmla="*/ 1707076 w 2074600"/>
                <a:gd name="connsiteY24" fmla="*/ 334156 h 1036172"/>
                <a:gd name="connsiteX25" fmla="*/ 2063577 w 2074600"/>
                <a:gd name="connsiteY25" fmla="*/ 891680 h 1036172"/>
                <a:gd name="connsiteX26" fmla="*/ 2018699 w 2074600"/>
                <a:gd name="connsiteY26" fmla="*/ 1012775 h 1036172"/>
                <a:gd name="connsiteX0" fmla="*/ 2018699 w 2074600"/>
                <a:gd name="connsiteY0" fmla="*/ 1012775 h 1040934"/>
                <a:gd name="connsiteX1" fmla="*/ 2005998 w 2074600"/>
                <a:gd name="connsiteY1" fmla="*/ 1036172 h 1040934"/>
                <a:gd name="connsiteX2" fmla="*/ 1355055 w 2074600"/>
                <a:gd name="connsiteY2" fmla="*/ 1040934 h 1040934"/>
                <a:gd name="connsiteX3" fmla="*/ 1355055 w 2074600"/>
                <a:gd name="connsiteY3" fmla="*/ 944659 h 1040934"/>
                <a:gd name="connsiteX4" fmla="*/ 1951851 w 2074600"/>
                <a:gd name="connsiteY4" fmla="*/ 947041 h 1040934"/>
                <a:gd name="connsiteX5" fmla="*/ 1808574 w 2074600"/>
                <a:gd name="connsiteY5" fmla="*/ 470526 h 1040934"/>
                <a:gd name="connsiteX6" fmla="*/ 1688693 w 2074600"/>
                <a:gd name="connsiteY6" fmla="*/ 421170 h 1040934"/>
                <a:gd name="connsiteX7" fmla="*/ 1523467 w 2074600"/>
                <a:gd name="connsiteY7" fmla="*/ 292710 h 1040934"/>
                <a:gd name="connsiteX8" fmla="*/ 1030329 w 2074600"/>
                <a:gd name="connsiteY8" fmla="*/ 127885 h 1040934"/>
                <a:gd name="connsiteX9" fmla="*/ 924954 w 2074600"/>
                <a:gd name="connsiteY9" fmla="*/ 206810 h 1040934"/>
                <a:gd name="connsiteX10" fmla="*/ 730203 w 2074600"/>
                <a:gd name="connsiteY10" fmla="*/ 279786 h 1040934"/>
                <a:gd name="connsiteX11" fmla="*/ 430613 w 2074600"/>
                <a:gd name="connsiteY11" fmla="*/ 503616 h 1040934"/>
                <a:gd name="connsiteX12" fmla="*/ 306053 w 2074600"/>
                <a:gd name="connsiteY12" fmla="*/ 669733 h 1040934"/>
                <a:gd name="connsiteX13" fmla="*/ 98824 w 2074600"/>
                <a:gd name="connsiteY13" fmla="*/ 947041 h 1040934"/>
                <a:gd name="connsiteX14" fmla="*/ 570455 w 2074600"/>
                <a:gd name="connsiteY14" fmla="*/ 947041 h 1040934"/>
                <a:gd name="connsiteX15" fmla="*/ 572822 w 2074600"/>
                <a:gd name="connsiteY15" fmla="*/ 1035476 h 1040934"/>
                <a:gd name="connsiteX16" fmla="*/ 0 w 2074600"/>
                <a:gd name="connsiteY16" fmla="*/ 1036172 h 1040934"/>
                <a:gd name="connsiteX17" fmla="*/ 3565 w 2074600"/>
                <a:gd name="connsiteY17" fmla="*/ 988264 h 1040934"/>
                <a:gd name="connsiteX18" fmla="*/ 264607 w 2074600"/>
                <a:gd name="connsiteY18" fmla="*/ 590518 h 1040934"/>
                <a:gd name="connsiteX19" fmla="*/ 342596 w 2074600"/>
                <a:gd name="connsiteY19" fmla="*/ 486124 h 1040934"/>
                <a:gd name="connsiteX20" fmla="*/ 737891 w 2074600"/>
                <a:gd name="connsiteY20" fmla="*/ 190655 h 1040934"/>
                <a:gd name="connsiteX21" fmla="*/ 858886 w 2074600"/>
                <a:gd name="connsiteY21" fmla="*/ 146090 h 1040934"/>
                <a:gd name="connsiteX22" fmla="*/ 1504437 w 2074600"/>
                <a:gd name="connsiteY22" fmla="*/ 121947 h 1040934"/>
                <a:gd name="connsiteX23" fmla="*/ 1602459 w 2074600"/>
                <a:gd name="connsiteY23" fmla="*/ 252824 h 1040934"/>
                <a:gd name="connsiteX24" fmla="*/ 1707076 w 2074600"/>
                <a:gd name="connsiteY24" fmla="*/ 334156 h 1040934"/>
                <a:gd name="connsiteX25" fmla="*/ 2063577 w 2074600"/>
                <a:gd name="connsiteY25" fmla="*/ 891680 h 1040934"/>
                <a:gd name="connsiteX26" fmla="*/ 2018699 w 2074600"/>
                <a:gd name="connsiteY26" fmla="*/ 1012775 h 1040934"/>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479623 w 2074600"/>
                <a:gd name="connsiteY4" fmla="*/ 946658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484887 w 2074600"/>
                <a:gd name="connsiteY4" fmla="*/ 950656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528748 w 2074600"/>
                <a:gd name="connsiteY4" fmla="*/ 946658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74600" h="1038553">
                  <a:moveTo>
                    <a:pt x="2018699" y="1012775"/>
                  </a:moveTo>
                  <a:lnTo>
                    <a:pt x="2005998" y="1036172"/>
                  </a:lnTo>
                  <a:lnTo>
                    <a:pt x="1364224" y="1034890"/>
                  </a:lnTo>
                  <a:lnTo>
                    <a:pt x="1355055" y="1038553"/>
                  </a:lnTo>
                  <a:cubicBezTo>
                    <a:pt x="1429561" y="1005077"/>
                    <a:pt x="1464776" y="1011903"/>
                    <a:pt x="1528748" y="946658"/>
                  </a:cubicBezTo>
                  <a:lnTo>
                    <a:pt x="1951851" y="947041"/>
                  </a:lnTo>
                  <a:cubicBezTo>
                    <a:pt x="2029328" y="774685"/>
                    <a:pt x="1968263" y="571578"/>
                    <a:pt x="1808574" y="470526"/>
                  </a:cubicBezTo>
                  <a:cubicBezTo>
                    <a:pt x="1771774" y="447252"/>
                    <a:pt x="1731208" y="430551"/>
                    <a:pt x="1688693" y="421170"/>
                  </a:cubicBezTo>
                  <a:cubicBezTo>
                    <a:pt x="1616999" y="405594"/>
                    <a:pt x="1556234" y="358355"/>
                    <a:pt x="1523467" y="292710"/>
                  </a:cubicBezTo>
                  <a:cubicBezTo>
                    <a:pt x="1432799" y="111017"/>
                    <a:pt x="1212022" y="37226"/>
                    <a:pt x="1030329" y="127885"/>
                  </a:cubicBezTo>
                  <a:cubicBezTo>
                    <a:pt x="990744" y="147639"/>
                    <a:pt x="955047" y="174378"/>
                    <a:pt x="924954" y="206810"/>
                  </a:cubicBezTo>
                  <a:cubicBezTo>
                    <a:pt x="875007" y="260233"/>
                    <a:pt x="802956" y="287240"/>
                    <a:pt x="730203" y="279786"/>
                  </a:cubicBezTo>
                  <a:cubicBezTo>
                    <a:pt x="587650" y="266294"/>
                    <a:pt x="458099" y="363090"/>
                    <a:pt x="430613" y="503616"/>
                  </a:cubicBezTo>
                  <a:cubicBezTo>
                    <a:pt x="416526" y="575054"/>
                    <a:pt x="370682" y="636198"/>
                    <a:pt x="306053" y="669733"/>
                  </a:cubicBezTo>
                  <a:cubicBezTo>
                    <a:pt x="198372" y="725808"/>
                    <a:pt x="122095" y="827884"/>
                    <a:pt x="98824" y="947041"/>
                  </a:cubicBezTo>
                  <a:lnTo>
                    <a:pt x="570455" y="947041"/>
                  </a:lnTo>
                  <a:cubicBezTo>
                    <a:pt x="570078" y="1003108"/>
                    <a:pt x="570923" y="955831"/>
                    <a:pt x="572822" y="1035476"/>
                  </a:cubicBezTo>
                  <a:lnTo>
                    <a:pt x="0" y="1036172"/>
                  </a:lnTo>
                  <a:lnTo>
                    <a:pt x="3565" y="988264"/>
                  </a:lnTo>
                  <a:cubicBezTo>
                    <a:pt x="15596" y="819339"/>
                    <a:pt x="114420" y="668764"/>
                    <a:pt x="264607" y="590518"/>
                  </a:cubicBezTo>
                  <a:cubicBezTo>
                    <a:pt x="305068" y="569316"/>
                    <a:pt x="333744" y="530934"/>
                    <a:pt x="342596" y="486124"/>
                  </a:cubicBezTo>
                  <a:cubicBezTo>
                    <a:pt x="378866" y="300698"/>
                    <a:pt x="549781" y="172941"/>
                    <a:pt x="737891" y="190655"/>
                  </a:cubicBezTo>
                  <a:cubicBezTo>
                    <a:pt x="782980" y="195558"/>
                    <a:pt x="827757" y="179068"/>
                    <a:pt x="858886" y="146090"/>
                  </a:cubicBezTo>
                  <a:cubicBezTo>
                    <a:pt x="1030485" y="-38841"/>
                    <a:pt x="1319514" y="-49649"/>
                    <a:pt x="1504437" y="121947"/>
                  </a:cubicBezTo>
                  <a:cubicBezTo>
                    <a:pt x="1544713" y="159326"/>
                    <a:pt x="1577926" y="203657"/>
                    <a:pt x="1602459" y="252824"/>
                  </a:cubicBezTo>
                  <a:cubicBezTo>
                    <a:pt x="1623193" y="294392"/>
                    <a:pt x="1661675" y="324307"/>
                    <a:pt x="1707076" y="334156"/>
                  </a:cubicBezTo>
                  <a:cubicBezTo>
                    <a:pt x="1959483" y="389662"/>
                    <a:pt x="2119094" y="639284"/>
                    <a:pt x="2063577" y="891680"/>
                  </a:cubicBezTo>
                  <a:cubicBezTo>
                    <a:pt x="2054285" y="933928"/>
                    <a:pt x="2039188" y="974683"/>
                    <a:pt x="2018699" y="1012775"/>
                  </a:cubicBezTo>
                  <a:close/>
                </a:path>
              </a:pathLst>
            </a:custGeom>
            <a:grpFill/>
            <a:ln w="11113" cap="flat">
              <a:noFill/>
              <a:prstDash val="solid"/>
              <a:miter/>
            </a:ln>
          </p:spPr>
          <p:txBody>
            <a:bodyPr rtlCol="0" anchor="ctr"/>
            <a:lstStyle/>
            <a:p>
              <a:endParaRPr lang="en-US"/>
            </a:p>
          </p:txBody>
        </p:sp>
      </p:grpSp>
      <p:sp>
        <p:nvSpPr>
          <p:cNvPr id="18" name="Rectangle 17">
            <a:extLst>
              <a:ext uri="{FF2B5EF4-FFF2-40B4-BE49-F238E27FC236}">
                <a16:creationId xmlns:a16="http://schemas.microsoft.com/office/drawing/2014/main" id="{AD8EAACF-9563-4FC3-9FF8-A0089A50372F}"/>
              </a:ext>
            </a:extLst>
          </p:cNvPr>
          <p:cNvSpPr/>
          <p:nvPr/>
        </p:nvSpPr>
        <p:spPr>
          <a:xfrm>
            <a:off x="7092774" y="5530823"/>
            <a:ext cx="4727449" cy="604174"/>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0" name="TextBox 19">
            <a:extLst>
              <a:ext uri="{FF2B5EF4-FFF2-40B4-BE49-F238E27FC236}">
                <a16:creationId xmlns:a16="http://schemas.microsoft.com/office/drawing/2014/main" id="{1364C3DD-E7EA-4827-86F6-E1C722027C12}"/>
              </a:ext>
            </a:extLst>
          </p:cNvPr>
          <p:cNvSpPr txBox="1"/>
          <p:nvPr/>
        </p:nvSpPr>
        <p:spPr>
          <a:xfrm>
            <a:off x="7092774" y="5552089"/>
            <a:ext cx="4724400" cy="553972"/>
          </a:xfrm>
          <a:prstGeom prst="rect">
            <a:avLst/>
          </a:prstGeom>
          <a:noFill/>
        </p:spPr>
        <p:txBody>
          <a:bodyPr wrap="square" lIns="121893" tIns="60947" rIns="121893" bIns="60947" rtlCol="0">
            <a:spAutoFit/>
          </a:bodyPr>
          <a:lstStyle/>
          <a:p>
            <a:pPr algn="ctr" fontAlgn="base">
              <a:spcBef>
                <a:spcPct val="0"/>
              </a:spcBef>
              <a:spcAft>
                <a:spcPct val="0"/>
              </a:spcAft>
              <a:defRPr/>
            </a:pPr>
            <a:r>
              <a:rPr lang="en-US" sz="1400" b="1" dirty="0">
                <a:solidFill>
                  <a:srgbClr val="FFFFFF"/>
                </a:solidFill>
                <a:ea typeface="ＭＳ Ｐゴシック" pitchFamily="34" charset="-128"/>
              </a:rPr>
              <a:t>Incremental forever backups</a:t>
            </a:r>
          </a:p>
          <a:p>
            <a:pPr algn="ctr" fontAlgn="base">
              <a:spcBef>
                <a:spcPct val="0"/>
              </a:spcBef>
              <a:spcAft>
                <a:spcPct val="0"/>
              </a:spcAft>
              <a:defRPr/>
            </a:pPr>
            <a:r>
              <a:rPr lang="en-US" sz="1400" b="1" dirty="0">
                <a:solidFill>
                  <a:srgbClr val="FFFFFF"/>
                </a:solidFill>
                <a:ea typeface="ＭＳ Ｐゴシック" pitchFamily="34" charset="-128"/>
              </a:rPr>
              <a:t>stored on Recovery Service</a:t>
            </a:r>
          </a:p>
        </p:txBody>
      </p:sp>
      <p:sp>
        <p:nvSpPr>
          <p:cNvPr id="21" name="TextBox 20">
            <a:extLst>
              <a:ext uri="{FF2B5EF4-FFF2-40B4-BE49-F238E27FC236}">
                <a16:creationId xmlns:a16="http://schemas.microsoft.com/office/drawing/2014/main" id="{67E37660-284E-4E60-ACFE-F8B541B028B5}"/>
              </a:ext>
            </a:extLst>
          </p:cNvPr>
          <p:cNvSpPr txBox="1"/>
          <p:nvPr/>
        </p:nvSpPr>
        <p:spPr>
          <a:xfrm>
            <a:off x="8019261" y="3696297"/>
            <a:ext cx="871531" cy="677082"/>
          </a:xfrm>
          <a:prstGeom prst="rect">
            <a:avLst/>
          </a:prstGeom>
          <a:noFill/>
        </p:spPr>
        <p:txBody>
          <a:bodyPr wrap="none" lIns="121893" tIns="60947" rIns="121893" bIns="60947" rtlCol="0">
            <a:spAutoFit/>
          </a:bodyPr>
          <a:lstStyle/>
          <a:p>
            <a:pPr algn="ctr" fontAlgn="base">
              <a:spcBef>
                <a:spcPct val="0"/>
              </a:spcBef>
              <a:spcAft>
                <a:spcPct val="0"/>
              </a:spcAft>
              <a:defRPr/>
            </a:pPr>
            <a:r>
              <a:rPr lang="en-US" b="1" dirty="0">
                <a:solidFill>
                  <a:srgbClr val="41817E"/>
                </a:solidFill>
                <a:ea typeface="ＭＳ Ｐゴシック" pitchFamily="34" charset="-128"/>
              </a:rPr>
              <a:t>Day 0</a:t>
            </a:r>
            <a:br>
              <a:rPr lang="en-US" b="1" dirty="0">
                <a:solidFill>
                  <a:srgbClr val="41817E"/>
                </a:solidFill>
                <a:ea typeface="ＭＳ Ｐゴシック" pitchFamily="34" charset="-128"/>
              </a:rPr>
            </a:br>
            <a:r>
              <a:rPr lang="en-US" b="1" dirty="0">
                <a:solidFill>
                  <a:srgbClr val="41817E"/>
                </a:solidFill>
                <a:ea typeface="ＭＳ Ｐゴシック" pitchFamily="34" charset="-128"/>
              </a:rPr>
              <a:t>Full</a:t>
            </a:r>
            <a:endParaRPr lang="en-US" sz="1600" b="1" dirty="0">
              <a:solidFill>
                <a:srgbClr val="41817E"/>
              </a:solidFill>
              <a:ea typeface="ＭＳ Ｐゴシック" pitchFamily="34" charset="-128"/>
            </a:endParaRPr>
          </a:p>
        </p:txBody>
      </p:sp>
      <p:sp>
        <p:nvSpPr>
          <p:cNvPr id="22" name="TextBox 21">
            <a:extLst>
              <a:ext uri="{FF2B5EF4-FFF2-40B4-BE49-F238E27FC236}">
                <a16:creationId xmlns:a16="http://schemas.microsoft.com/office/drawing/2014/main" id="{666A3B09-BAC7-417A-9633-AB0CDA7A4891}"/>
              </a:ext>
            </a:extLst>
          </p:cNvPr>
          <p:cNvSpPr txBox="1"/>
          <p:nvPr/>
        </p:nvSpPr>
        <p:spPr>
          <a:xfrm>
            <a:off x="9119169" y="3696297"/>
            <a:ext cx="860309" cy="677082"/>
          </a:xfrm>
          <a:prstGeom prst="rect">
            <a:avLst/>
          </a:prstGeom>
          <a:noFill/>
        </p:spPr>
        <p:txBody>
          <a:bodyPr wrap="none" lIns="121893" tIns="60947" rIns="121893" bIns="60947" rtlCol="0">
            <a:spAutoFit/>
          </a:bodyPr>
          <a:lstStyle/>
          <a:p>
            <a:pPr algn="ctr" fontAlgn="base">
              <a:spcBef>
                <a:spcPct val="0"/>
              </a:spcBef>
              <a:spcAft>
                <a:spcPct val="0"/>
              </a:spcAft>
              <a:defRPr/>
            </a:pPr>
            <a:r>
              <a:rPr lang="en-US" b="1" dirty="0">
                <a:solidFill>
                  <a:srgbClr val="594564"/>
                </a:solidFill>
                <a:ea typeface="ＭＳ Ｐゴシック" pitchFamily="34" charset="-128"/>
              </a:rPr>
              <a:t>Day 1</a:t>
            </a:r>
            <a:br>
              <a:rPr lang="en-US" b="1" dirty="0">
                <a:solidFill>
                  <a:srgbClr val="594564"/>
                </a:solidFill>
                <a:ea typeface="ＭＳ Ｐゴシック" pitchFamily="34" charset="-128"/>
              </a:rPr>
            </a:br>
            <a:r>
              <a:rPr lang="en-US" b="1" dirty="0">
                <a:solidFill>
                  <a:srgbClr val="594564"/>
                </a:solidFill>
                <a:ea typeface="ＭＳ Ｐゴシック" pitchFamily="34" charset="-128"/>
              </a:rPr>
              <a:t>Incr</a:t>
            </a:r>
            <a:endParaRPr lang="en-US" sz="1600" b="1" dirty="0">
              <a:solidFill>
                <a:srgbClr val="594564"/>
              </a:solidFill>
              <a:ea typeface="ＭＳ Ｐゴシック" pitchFamily="34" charset="-128"/>
            </a:endParaRPr>
          </a:p>
        </p:txBody>
      </p:sp>
      <p:sp>
        <p:nvSpPr>
          <p:cNvPr id="23" name="TextBox 22">
            <a:extLst>
              <a:ext uri="{FF2B5EF4-FFF2-40B4-BE49-F238E27FC236}">
                <a16:creationId xmlns:a16="http://schemas.microsoft.com/office/drawing/2014/main" id="{51DE0B86-F092-42C2-813A-459E387E9BFD}"/>
              </a:ext>
            </a:extLst>
          </p:cNvPr>
          <p:cNvSpPr txBox="1"/>
          <p:nvPr/>
        </p:nvSpPr>
        <p:spPr>
          <a:xfrm>
            <a:off x="10213465" y="3696297"/>
            <a:ext cx="897179" cy="677082"/>
          </a:xfrm>
          <a:prstGeom prst="rect">
            <a:avLst/>
          </a:prstGeom>
          <a:noFill/>
        </p:spPr>
        <p:txBody>
          <a:bodyPr wrap="none" lIns="121893" tIns="60947" rIns="121893" bIns="60947" rtlCol="0">
            <a:spAutoFit/>
          </a:bodyPr>
          <a:lstStyle/>
          <a:p>
            <a:pPr algn="ctr" fontAlgn="base">
              <a:spcBef>
                <a:spcPct val="0"/>
              </a:spcBef>
              <a:spcAft>
                <a:spcPct val="0"/>
              </a:spcAft>
              <a:defRPr/>
            </a:pPr>
            <a:r>
              <a:rPr lang="en-US" b="1" dirty="0">
                <a:solidFill>
                  <a:srgbClr val="759C6C"/>
                </a:solidFill>
                <a:ea typeface="ＭＳ Ｐゴシック" pitchFamily="34" charset="-128"/>
              </a:rPr>
              <a:t>Day N</a:t>
            </a:r>
            <a:br>
              <a:rPr lang="en-US" b="1" dirty="0">
                <a:solidFill>
                  <a:srgbClr val="759C6C"/>
                </a:solidFill>
                <a:ea typeface="ＭＳ Ｐゴシック" pitchFamily="34" charset="-128"/>
              </a:rPr>
            </a:br>
            <a:r>
              <a:rPr lang="en-US" b="1" dirty="0">
                <a:solidFill>
                  <a:srgbClr val="759C6C"/>
                </a:solidFill>
                <a:ea typeface="ＭＳ Ｐゴシック" pitchFamily="34" charset="-128"/>
              </a:rPr>
              <a:t>Incr</a:t>
            </a:r>
          </a:p>
        </p:txBody>
      </p:sp>
      <p:grpSp>
        <p:nvGrpSpPr>
          <p:cNvPr id="24" name="Group 183">
            <a:extLst>
              <a:ext uri="{FF2B5EF4-FFF2-40B4-BE49-F238E27FC236}">
                <a16:creationId xmlns:a16="http://schemas.microsoft.com/office/drawing/2014/main" id="{98797B23-086B-401C-B354-076E393BAEBE}"/>
              </a:ext>
            </a:extLst>
          </p:cNvPr>
          <p:cNvGrpSpPr/>
          <p:nvPr/>
        </p:nvGrpSpPr>
        <p:grpSpPr>
          <a:xfrm>
            <a:off x="8029208" y="4399044"/>
            <a:ext cx="838200" cy="1033140"/>
            <a:chOff x="7923212" y="4278420"/>
            <a:chExt cx="838200" cy="1033140"/>
          </a:xfrm>
        </p:grpSpPr>
        <p:sp>
          <p:nvSpPr>
            <p:cNvPr id="25" name="Can 41">
              <a:extLst>
                <a:ext uri="{FF2B5EF4-FFF2-40B4-BE49-F238E27FC236}">
                  <a16:creationId xmlns:a16="http://schemas.microsoft.com/office/drawing/2014/main" id="{744B19D4-7FCA-4ED0-AFDB-CF394145939E}"/>
                </a:ext>
              </a:extLst>
            </p:cNvPr>
            <p:cNvSpPr/>
            <p:nvPr/>
          </p:nvSpPr>
          <p:spPr>
            <a:xfrm>
              <a:off x="7923212" y="4278420"/>
              <a:ext cx="838200" cy="1033140"/>
            </a:xfrm>
            <a:prstGeom prst="can">
              <a:avLst>
                <a:gd name="adj" fmla="val 15901"/>
              </a:avLst>
            </a:prstGeom>
            <a:gradFill flip="none" rotWithShape="1">
              <a:gsLst>
                <a:gs pos="28000">
                  <a:schemeClr val="accent5"/>
                </a:gs>
                <a:gs pos="0">
                  <a:schemeClr val="accent5">
                    <a:lumMod val="40000"/>
                    <a:lumOff val="60000"/>
                  </a:schemeClr>
                </a:gs>
                <a:gs pos="100000">
                  <a:schemeClr val="accent5">
                    <a:lumMod val="60000"/>
                    <a:lumOff val="40000"/>
                  </a:schemeClr>
                </a:gs>
              </a:gsLst>
              <a:lin ang="0" scaled="1"/>
            </a:gradFill>
            <a:ln>
              <a:noFill/>
            </a:ln>
            <a:effectLst>
              <a:outerShdw blurRad="203200" dist="50800" dir="5400000" sx="88000" sy="88000"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26" name="Group 181">
              <a:extLst>
                <a:ext uri="{FF2B5EF4-FFF2-40B4-BE49-F238E27FC236}">
                  <a16:creationId xmlns:a16="http://schemas.microsoft.com/office/drawing/2014/main" id="{3E81D266-8747-4462-A7BE-CF87D45A0C71}"/>
                </a:ext>
              </a:extLst>
            </p:cNvPr>
            <p:cNvGrpSpPr/>
            <p:nvPr/>
          </p:nvGrpSpPr>
          <p:grpSpPr>
            <a:xfrm>
              <a:off x="7985818" y="4495800"/>
              <a:ext cx="699394" cy="715367"/>
              <a:chOff x="7916018" y="4542433"/>
              <a:chExt cx="699394" cy="715367"/>
            </a:xfrm>
          </p:grpSpPr>
          <p:sp>
            <p:nvSpPr>
              <p:cNvPr id="27" name="Rectangle 26">
                <a:extLst>
                  <a:ext uri="{FF2B5EF4-FFF2-40B4-BE49-F238E27FC236}">
                    <a16:creationId xmlns:a16="http://schemas.microsoft.com/office/drawing/2014/main" id="{9DCC43D4-FEA2-447B-AF0D-EDBA966FFF5B}"/>
                  </a:ext>
                </a:extLst>
              </p:cNvPr>
              <p:cNvSpPr/>
              <p:nvPr/>
            </p:nvSpPr>
            <p:spPr>
              <a:xfrm>
                <a:off x="8501492"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8" name="Rectangle 27">
                <a:extLst>
                  <a:ext uri="{FF2B5EF4-FFF2-40B4-BE49-F238E27FC236}">
                    <a16:creationId xmlns:a16="http://schemas.microsoft.com/office/drawing/2014/main" id="{03DBA60C-FA69-4943-949F-F8531C80721C}"/>
                  </a:ext>
                </a:extLst>
              </p:cNvPr>
              <p:cNvSpPr/>
              <p:nvPr/>
            </p:nvSpPr>
            <p:spPr>
              <a:xfrm>
                <a:off x="8208754"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9" name="Rectangle 28">
                <a:extLst>
                  <a:ext uri="{FF2B5EF4-FFF2-40B4-BE49-F238E27FC236}">
                    <a16:creationId xmlns:a16="http://schemas.microsoft.com/office/drawing/2014/main" id="{FAC92EA4-3D12-411E-9D73-10F46E053174}"/>
                  </a:ext>
                </a:extLst>
              </p:cNvPr>
              <p:cNvSpPr/>
              <p:nvPr/>
            </p:nvSpPr>
            <p:spPr>
              <a:xfrm>
                <a:off x="7916018"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30" name="Rectangle 29">
                <a:extLst>
                  <a:ext uri="{FF2B5EF4-FFF2-40B4-BE49-F238E27FC236}">
                    <a16:creationId xmlns:a16="http://schemas.microsoft.com/office/drawing/2014/main" id="{E526CEE9-E64C-4F5B-9749-21FF44F569FB}"/>
                  </a:ext>
                </a:extLst>
              </p:cNvPr>
              <p:cNvSpPr/>
              <p:nvPr/>
            </p:nvSpPr>
            <p:spPr>
              <a:xfrm>
                <a:off x="8062386"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31" name="Rectangle 30">
                <a:extLst>
                  <a:ext uri="{FF2B5EF4-FFF2-40B4-BE49-F238E27FC236}">
                    <a16:creationId xmlns:a16="http://schemas.microsoft.com/office/drawing/2014/main" id="{2F9C64F7-112F-4317-8F0F-34E94424D289}"/>
                  </a:ext>
                </a:extLst>
              </p:cNvPr>
              <p:cNvSpPr/>
              <p:nvPr/>
            </p:nvSpPr>
            <p:spPr>
              <a:xfrm>
                <a:off x="8355122"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32" name="Group 160">
                <a:extLst>
                  <a:ext uri="{FF2B5EF4-FFF2-40B4-BE49-F238E27FC236}">
                    <a16:creationId xmlns:a16="http://schemas.microsoft.com/office/drawing/2014/main" id="{874A58E0-9150-4F10-870C-B00DE9490AFB}"/>
                  </a:ext>
                </a:extLst>
              </p:cNvPr>
              <p:cNvGrpSpPr/>
              <p:nvPr/>
            </p:nvGrpSpPr>
            <p:grpSpPr>
              <a:xfrm>
                <a:off x="7916018" y="4691557"/>
                <a:ext cx="113920" cy="566243"/>
                <a:chOff x="7916018" y="4691557"/>
                <a:chExt cx="113920" cy="566243"/>
              </a:xfrm>
            </p:grpSpPr>
            <p:sp>
              <p:nvSpPr>
                <p:cNvPr id="53" name="Rectangle 52">
                  <a:extLst>
                    <a:ext uri="{FF2B5EF4-FFF2-40B4-BE49-F238E27FC236}">
                      <a16:creationId xmlns:a16="http://schemas.microsoft.com/office/drawing/2014/main" id="{850E2BD2-E995-458E-9B5F-C02AB70F3CB8}"/>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4" name="Rectangle 53">
                  <a:extLst>
                    <a:ext uri="{FF2B5EF4-FFF2-40B4-BE49-F238E27FC236}">
                      <a16:creationId xmlns:a16="http://schemas.microsoft.com/office/drawing/2014/main" id="{EB677BED-C971-4B08-BF3C-9704E382C30A}"/>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5" name="Rectangle 54">
                  <a:extLst>
                    <a:ext uri="{FF2B5EF4-FFF2-40B4-BE49-F238E27FC236}">
                      <a16:creationId xmlns:a16="http://schemas.microsoft.com/office/drawing/2014/main" id="{6829B158-7B78-4ABA-9C0D-E508C8BEB5BE}"/>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56" name="Rectangle 55">
                  <a:extLst>
                    <a:ext uri="{FF2B5EF4-FFF2-40B4-BE49-F238E27FC236}">
                      <a16:creationId xmlns:a16="http://schemas.microsoft.com/office/drawing/2014/main" id="{4B15C44E-D198-4EDA-86FE-E9B571005B5F}"/>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3" name="Group 161">
                <a:extLst>
                  <a:ext uri="{FF2B5EF4-FFF2-40B4-BE49-F238E27FC236}">
                    <a16:creationId xmlns:a16="http://schemas.microsoft.com/office/drawing/2014/main" id="{030118EE-D058-4627-95A9-DF0DB3F3AE2D}"/>
                  </a:ext>
                </a:extLst>
              </p:cNvPr>
              <p:cNvGrpSpPr/>
              <p:nvPr/>
            </p:nvGrpSpPr>
            <p:grpSpPr>
              <a:xfrm>
                <a:off x="8062386" y="4691557"/>
                <a:ext cx="113920" cy="566243"/>
                <a:chOff x="7916018" y="4691557"/>
                <a:chExt cx="113920" cy="566243"/>
              </a:xfrm>
            </p:grpSpPr>
            <p:sp>
              <p:nvSpPr>
                <p:cNvPr id="49" name="Rectangle 48">
                  <a:extLst>
                    <a:ext uri="{FF2B5EF4-FFF2-40B4-BE49-F238E27FC236}">
                      <a16:creationId xmlns:a16="http://schemas.microsoft.com/office/drawing/2014/main" id="{496C700B-9975-45B3-ACEC-F6C4A862551D}"/>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0" name="Rectangle 49">
                  <a:extLst>
                    <a:ext uri="{FF2B5EF4-FFF2-40B4-BE49-F238E27FC236}">
                      <a16:creationId xmlns:a16="http://schemas.microsoft.com/office/drawing/2014/main" id="{37CB7E16-D47D-4A6A-9368-5CECA1AAA6C1}"/>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1" name="Rectangle 50">
                  <a:extLst>
                    <a:ext uri="{FF2B5EF4-FFF2-40B4-BE49-F238E27FC236}">
                      <a16:creationId xmlns:a16="http://schemas.microsoft.com/office/drawing/2014/main" id="{E3D2FDFD-D61A-4BE1-98A8-760E32A1A510}"/>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52" name="Rectangle 51">
                  <a:extLst>
                    <a:ext uri="{FF2B5EF4-FFF2-40B4-BE49-F238E27FC236}">
                      <a16:creationId xmlns:a16="http://schemas.microsoft.com/office/drawing/2014/main" id="{3CA0948C-65C0-41F9-A4A2-38E9B0AFE477}"/>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4" name="Group 166">
                <a:extLst>
                  <a:ext uri="{FF2B5EF4-FFF2-40B4-BE49-F238E27FC236}">
                    <a16:creationId xmlns:a16="http://schemas.microsoft.com/office/drawing/2014/main" id="{A4074E90-09F5-4195-B370-C997376AFDEC}"/>
                  </a:ext>
                </a:extLst>
              </p:cNvPr>
              <p:cNvGrpSpPr/>
              <p:nvPr/>
            </p:nvGrpSpPr>
            <p:grpSpPr>
              <a:xfrm>
                <a:off x="8208754" y="4691557"/>
                <a:ext cx="113920" cy="566243"/>
                <a:chOff x="7916018" y="4691557"/>
                <a:chExt cx="113920" cy="566243"/>
              </a:xfrm>
            </p:grpSpPr>
            <p:sp>
              <p:nvSpPr>
                <p:cNvPr id="45" name="Rectangle 44">
                  <a:extLst>
                    <a:ext uri="{FF2B5EF4-FFF2-40B4-BE49-F238E27FC236}">
                      <a16:creationId xmlns:a16="http://schemas.microsoft.com/office/drawing/2014/main" id="{6B66E346-67D5-409A-A98B-31189B956BA1}"/>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6" name="Rectangle 45">
                  <a:extLst>
                    <a:ext uri="{FF2B5EF4-FFF2-40B4-BE49-F238E27FC236}">
                      <a16:creationId xmlns:a16="http://schemas.microsoft.com/office/drawing/2014/main" id="{3F5D58C8-E646-4EF9-B83F-71CBB3A03C0E}"/>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7" name="Rectangle 46">
                  <a:extLst>
                    <a:ext uri="{FF2B5EF4-FFF2-40B4-BE49-F238E27FC236}">
                      <a16:creationId xmlns:a16="http://schemas.microsoft.com/office/drawing/2014/main" id="{FC61314C-2B3C-4136-9981-458DB52B233E}"/>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48" name="Rectangle 47">
                  <a:extLst>
                    <a:ext uri="{FF2B5EF4-FFF2-40B4-BE49-F238E27FC236}">
                      <a16:creationId xmlns:a16="http://schemas.microsoft.com/office/drawing/2014/main" id="{73D21D66-7BAB-4E37-970D-2623DDA9D27C}"/>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5" name="Group 171">
                <a:extLst>
                  <a:ext uri="{FF2B5EF4-FFF2-40B4-BE49-F238E27FC236}">
                    <a16:creationId xmlns:a16="http://schemas.microsoft.com/office/drawing/2014/main" id="{67332B60-5147-416E-AE7F-B8947BA5EBE0}"/>
                  </a:ext>
                </a:extLst>
              </p:cNvPr>
              <p:cNvGrpSpPr/>
              <p:nvPr/>
            </p:nvGrpSpPr>
            <p:grpSpPr>
              <a:xfrm>
                <a:off x="8355122" y="4691557"/>
                <a:ext cx="113920" cy="566243"/>
                <a:chOff x="7916018" y="4691557"/>
                <a:chExt cx="113920" cy="566243"/>
              </a:xfrm>
            </p:grpSpPr>
            <p:sp>
              <p:nvSpPr>
                <p:cNvPr id="41" name="Rectangle 40">
                  <a:extLst>
                    <a:ext uri="{FF2B5EF4-FFF2-40B4-BE49-F238E27FC236}">
                      <a16:creationId xmlns:a16="http://schemas.microsoft.com/office/drawing/2014/main" id="{2FCED1D3-5208-4A2C-B083-799FDB0C20D2}"/>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2" name="Rectangle 41">
                  <a:extLst>
                    <a:ext uri="{FF2B5EF4-FFF2-40B4-BE49-F238E27FC236}">
                      <a16:creationId xmlns:a16="http://schemas.microsoft.com/office/drawing/2014/main" id="{020C169C-0AAB-41DD-93A0-7E28FDEA19AB}"/>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3" name="Rectangle 42">
                  <a:extLst>
                    <a:ext uri="{FF2B5EF4-FFF2-40B4-BE49-F238E27FC236}">
                      <a16:creationId xmlns:a16="http://schemas.microsoft.com/office/drawing/2014/main" id="{3FAA2156-D104-4680-A606-9A3275E3FAE8}"/>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44" name="Rectangle 43">
                  <a:extLst>
                    <a:ext uri="{FF2B5EF4-FFF2-40B4-BE49-F238E27FC236}">
                      <a16:creationId xmlns:a16="http://schemas.microsoft.com/office/drawing/2014/main" id="{8ABB28EB-B4AA-4FA9-BCCB-F61D3BEA6111}"/>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6" name="Group 176">
                <a:extLst>
                  <a:ext uri="{FF2B5EF4-FFF2-40B4-BE49-F238E27FC236}">
                    <a16:creationId xmlns:a16="http://schemas.microsoft.com/office/drawing/2014/main" id="{A07FB475-9719-49A7-A5EC-EB1DAD40D475}"/>
                  </a:ext>
                </a:extLst>
              </p:cNvPr>
              <p:cNvGrpSpPr/>
              <p:nvPr/>
            </p:nvGrpSpPr>
            <p:grpSpPr>
              <a:xfrm>
                <a:off x="8501492" y="4691557"/>
                <a:ext cx="113920" cy="566243"/>
                <a:chOff x="7916018" y="4691557"/>
                <a:chExt cx="113920" cy="566243"/>
              </a:xfrm>
            </p:grpSpPr>
            <p:sp>
              <p:nvSpPr>
                <p:cNvPr id="37" name="Rectangle 36">
                  <a:extLst>
                    <a:ext uri="{FF2B5EF4-FFF2-40B4-BE49-F238E27FC236}">
                      <a16:creationId xmlns:a16="http://schemas.microsoft.com/office/drawing/2014/main" id="{7AD0BF8A-6683-455D-9291-D003228A9326}"/>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38" name="Rectangle 37">
                  <a:extLst>
                    <a:ext uri="{FF2B5EF4-FFF2-40B4-BE49-F238E27FC236}">
                      <a16:creationId xmlns:a16="http://schemas.microsoft.com/office/drawing/2014/main" id="{A2F3528B-9351-4469-A529-5C80E6B63798}"/>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39" name="Rectangle 38">
                  <a:extLst>
                    <a:ext uri="{FF2B5EF4-FFF2-40B4-BE49-F238E27FC236}">
                      <a16:creationId xmlns:a16="http://schemas.microsoft.com/office/drawing/2014/main" id="{11F69F99-FEF7-4A7D-B3FE-DB379B289F6C}"/>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40" name="Rectangle 39">
                  <a:extLst>
                    <a:ext uri="{FF2B5EF4-FFF2-40B4-BE49-F238E27FC236}">
                      <a16:creationId xmlns:a16="http://schemas.microsoft.com/office/drawing/2014/main" id="{B5921D16-448E-41DC-9A19-C4543B6835F8}"/>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grpSp>
        <p:nvGrpSpPr>
          <p:cNvPr id="57" name="Group 184">
            <a:extLst>
              <a:ext uri="{FF2B5EF4-FFF2-40B4-BE49-F238E27FC236}">
                <a16:creationId xmlns:a16="http://schemas.microsoft.com/office/drawing/2014/main" id="{9D7947EB-9E5E-4C79-A462-04CEABE2C72F}"/>
              </a:ext>
            </a:extLst>
          </p:cNvPr>
          <p:cNvGrpSpPr/>
          <p:nvPr/>
        </p:nvGrpSpPr>
        <p:grpSpPr>
          <a:xfrm>
            <a:off x="9124215" y="4401552"/>
            <a:ext cx="838200" cy="1033140"/>
            <a:chOff x="7923212" y="4278420"/>
            <a:chExt cx="838200" cy="1033140"/>
          </a:xfrm>
        </p:grpSpPr>
        <p:sp>
          <p:nvSpPr>
            <p:cNvPr id="58" name="Can 74">
              <a:extLst>
                <a:ext uri="{FF2B5EF4-FFF2-40B4-BE49-F238E27FC236}">
                  <a16:creationId xmlns:a16="http://schemas.microsoft.com/office/drawing/2014/main" id="{0737F315-6EE7-41F5-A9D9-FE5A70F130B1}"/>
                </a:ext>
              </a:extLst>
            </p:cNvPr>
            <p:cNvSpPr/>
            <p:nvPr/>
          </p:nvSpPr>
          <p:spPr>
            <a:xfrm>
              <a:off x="7923212" y="4278420"/>
              <a:ext cx="838200" cy="1033140"/>
            </a:xfrm>
            <a:prstGeom prst="can">
              <a:avLst>
                <a:gd name="adj" fmla="val 15901"/>
              </a:avLst>
            </a:prstGeom>
            <a:gradFill flip="none" rotWithShape="1">
              <a:gsLst>
                <a:gs pos="28000">
                  <a:schemeClr val="accent5"/>
                </a:gs>
                <a:gs pos="0">
                  <a:schemeClr val="accent5">
                    <a:lumMod val="40000"/>
                    <a:lumOff val="60000"/>
                  </a:schemeClr>
                </a:gs>
                <a:gs pos="100000">
                  <a:schemeClr val="accent5">
                    <a:lumMod val="60000"/>
                    <a:lumOff val="40000"/>
                  </a:schemeClr>
                </a:gs>
              </a:gsLst>
              <a:lin ang="0" scaled="1"/>
            </a:gradFill>
            <a:ln>
              <a:noFill/>
            </a:ln>
            <a:effectLst>
              <a:outerShdw blurRad="203200" dist="50800" dir="5400000" sx="88000" sy="88000"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59" name="Group 186">
              <a:extLst>
                <a:ext uri="{FF2B5EF4-FFF2-40B4-BE49-F238E27FC236}">
                  <a16:creationId xmlns:a16="http://schemas.microsoft.com/office/drawing/2014/main" id="{D68B319E-96C5-496A-8030-FD0EDAB4948A}"/>
                </a:ext>
              </a:extLst>
            </p:cNvPr>
            <p:cNvGrpSpPr/>
            <p:nvPr/>
          </p:nvGrpSpPr>
          <p:grpSpPr>
            <a:xfrm>
              <a:off x="7985818" y="4495800"/>
              <a:ext cx="699394" cy="715367"/>
              <a:chOff x="7916018" y="4542433"/>
              <a:chExt cx="699394" cy="715367"/>
            </a:xfrm>
          </p:grpSpPr>
          <p:sp>
            <p:nvSpPr>
              <p:cNvPr id="60" name="Rectangle 59">
                <a:extLst>
                  <a:ext uri="{FF2B5EF4-FFF2-40B4-BE49-F238E27FC236}">
                    <a16:creationId xmlns:a16="http://schemas.microsoft.com/office/drawing/2014/main" id="{6BBB0E7A-2935-43D9-93CA-9F6A30B64193}"/>
                  </a:ext>
                </a:extLst>
              </p:cNvPr>
              <p:cNvSpPr/>
              <p:nvPr/>
            </p:nvSpPr>
            <p:spPr>
              <a:xfrm>
                <a:off x="850149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1" name="Rectangle 60">
                <a:extLst>
                  <a:ext uri="{FF2B5EF4-FFF2-40B4-BE49-F238E27FC236}">
                    <a16:creationId xmlns:a16="http://schemas.microsoft.com/office/drawing/2014/main" id="{AA3ED644-6FDC-424D-B266-EE3EB1F4BDC0}"/>
                  </a:ext>
                </a:extLst>
              </p:cNvPr>
              <p:cNvSpPr/>
              <p:nvPr/>
            </p:nvSpPr>
            <p:spPr>
              <a:xfrm>
                <a:off x="8208754"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2" name="Rectangle 61">
                <a:extLst>
                  <a:ext uri="{FF2B5EF4-FFF2-40B4-BE49-F238E27FC236}">
                    <a16:creationId xmlns:a16="http://schemas.microsoft.com/office/drawing/2014/main" id="{79D7A4BC-BC1B-482B-8E31-0F1B9332B8B1}"/>
                  </a:ext>
                </a:extLst>
              </p:cNvPr>
              <p:cNvSpPr/>
              <p:nvPr/>
            </p:nvSpPr>
            <p:spPr>
              <a:xfrm>
                <a:off x="7916018"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3" name="Rectangle 62">
                <a:extLst>
                  <a:ext uri="{FF2B5EF4-FFF2-40B4-BE49-F238E27FC236}">
                    <a16:creationId xmlns:a16="http://schemas.microsoft.com/office/drawing/2014/main" id="{549E39D8-A8FD-45E9-B4B2-1AE0D53F3AFC}"/>
                  </a:ext>
                </a:extLst>
              </p:cNvPr>
              <p:cNvSpPr/>
              <p:nvPr/>
            </p:nvSpPr>
            <p:spPr>
              <a:xfrm>
                <a:off x="8062386"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4" name="Rectangle 63">
                <a:extLst>
                  <a:ext uri="{FF2B5EF4-FFF2-40B4-BE49-F238E27FC236}">
                    <a16:creationId xmlns:a16="http://schemas.microsoft.com/office/drawing/2014/main" id="{EE45B7E6-3B3D-4985-BDD2-5C6719106CC8}"/>
                  </a:ext>
                </a:extLst>
              </p:cNvPr>
              <p:cNvSpPr/>
              <p:nvPr/>
            </p:nvSpPr>
            <p:spPr>
              <a:xfrm>
                <a:off x="835512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65" name="Group 192">
                <a:extLst>
                  <a:ext uri="{FF2B5EF4-FFF2-40B4-BE49-F238E27FC236}">
                    <a16:creationId xmlns:a16="http://schemas.microsoft.com/office/drawing/2014/main" id="{99196DBB-E486-4303-ADB4-B1EB606C1140}"/>
                  </a:ext>
                </a:extLst>
              </p:cNvPr>
              <p:cNvGrpSpPr/>
              <p:nvPr/>
            </p:nvGrpSpPr>
            <p:grpSpPr>
              <a:xfrm>
                <a:off x="7916018" y="4691557"/>
                <a:ext cx="113920" cy="566243"/>
                <a:chOff x="7916018" y="4691557"/>
                <a:chExt cx="113920" cy="566243"/>
              </a:xfrm>
            </p:grpSpPr>
            <p:sp>
              <p:nvSpPr>
                <p:cNvPr id="86" name="Rectangle 85">
                  <a:extLst>
                    <a:ext uri="{FF2B5EF4-FFF2-40B4-BE49-F238E27FC236}">
                      <a16:creationId xmlns:a16="http://schemas.microsoft.com/office/drawing/2014/main" id="{A939AC63-0D92-41BC-AE4D-5DB4E961592E}"/>
                    </a:ext>
                  </a:extLst>
                </p:cNvPr>
                <p:cNvSpPr/>
                <p:nvPr/>
              </p:nvSpPr>
              <p:spPr>
                <a:xfrm>
                  <a:off x="7916018" y="4691557"/>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7" name="Rectangle 86">
                  <a:extLst>
                    <a:ext uri="{FF2B5EF4-FFF2-40B4-BE49-F238E27FC236}">
                      <a16:creationId xmlns:a16="http://schemas.microsoft.com/office/drawing/2014/main" id="{AC21E447-26D1-4B76-B637-5C6A3F4441B6}"/>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8" name="Rectangle 87">
                  <a:extLst>
                    <a:ext uri="{FF2B5EF4-FFF2-40B4-BE49-F238E27FC236}">
                      <a16:creationId xmlns:a16="http://schemas.microsoft.com/office/drawing/2014/main" id="{388F8139-D2DF-46EE-8B76-9420B48DAA75}"/>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89" name="Rectangle 88">
                  <a:extLst>
                    <a:ext uri="{FF2B5EF4-FFF2-40B4-BE49-F238E27FC236}">
                      <a16:creationId xmlns:a16="http://schemas.microsoft.com/office/drawing/2014/main" id="{D616410A-0044-42C9-9592-B46004DF5F70}"/>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6" name="Group 193">
                <a:extLst>
                  <a:ext uri="{FF2B5EF4-FFF2-40B4-BE49-F238E27FC236}">
                    <a16:creationId xmlns:a16="http://schemas.microsoft.com/office/drawing/2014/main" id="{65982B07-0B94-4B4D-B7F3-AE34D962DC83}"/>
                  </a:ext>
                </a:extLst>
              </p:cNvPr>
              <p:cNvGrpSpPr/>
              <p:nvPr/>
            </p:nvGrpSpPr>
            <p:grpSpPr>
              <a:xfrm>
                <a:off x="8062386" y="4691557"/>
                <a:ext cx="113920" cy="566243"/>
                <a:chOff x="7916018" y="4691557"/>
                <a:chExt cx="113920" cy="566243"/>
              </a:xfrm>
            </p:grpSpPr>
            <p:sp>
              <p:nvSpPr>
                <p:cNvPr id="82" name="Rectangle 81">
                  <a:extLst>
                    <a:ext uri="{FF2B5EF4-FFF2-40B4-BE49-F238E27FC236}">
                      <a16:creationId xmlns:a16="http://schemas.microsoft.com/office/drawing/2014/main" id="{E49DDD51-2383-4382-9491-2CD75BF4C6DA}"/>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3" name="Rectangle 82">
                  <a:extLst>
                    <a:ext uri="{FF2B5EF4-FFF2-40B4-BE49-F238E27FC236}">
                      <a16:creationId xmlns:a16="http://schemas.microsoft.com/office/drawing/2014/main" id="{DC2DAD1B-9941-476A-AA8E-04EA389D0A3A}"/>
                    </a:ext>
                  </a:extLst>
                </p:cNvPr>
                <p:cNvSpPr/>
                <p:nvPr/>
              </p:nvSpPr>
              <p:spPr>
                <a:xfrm>
                  <a:off x="7916018" y="4840680"/>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4" name="Rectangle 83">
                  <a:extLst>
                    <a:ext uri="{FF2B5EF4-FFF2-40B4-BE49-F238E27FC236}">
                      <a16:creationId xmlns:a16="http://schemas.microsoft.com/office/drawing/2014/main" id="{5132E276-4E94-49CE-891E-6CF16D6E522F}"/>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85" name="Rectangle 84">
                  <a:extLst>
                    <a:ext uri="{FF2B5EF4-FFF2-40B4-BE49-F238E27FC236}">
                      <a16:creationId xmlns:a16="http://schemas.microsoft.com/office/drawing/2014/main" id="{9BC17D3D-BB37-4FC8-8249-4B5CF0F8503F}"/>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7" name="Group 194">
                <a:extLst>
                  <a:ext uri="{FF2B5EF4-FFF2-40B4-BE49-F238E27FC236}">
                    <a16:creationId xmlns:a16="http://schemas.microsoft.com/office/drawing/2014/main" id="{EE3DC018-BFF8-4409-8DFD-F62B1FDB08B3}"/>
                  </a:ext>
                </a:extLst>
              </p:cNvPr>
              <p:cNvGrpSpPr/>
              <p:nvPr/>
            </p:nvGrpSpPr>
            <p:grpSpPr>
              <a:xfrm>
                <a:off x="8208754" y="4691557"/>
                <a:ext cx="113920" cy="566243"/>
                <a:chOff x="7916018" y="4691557"/>
                <a:chExt cx="113920" cy="566243"/>
              </a:xfrm>
            </p:grpSpPr>
            <p:sp>
              <p:nvSpPr>
                <p:cNvPr id="78" name="Rectangle 77">
                  <a:extLst>
                    <a:ext uri="{FF2B5EF4-FFF2-40B4-BE49-F238E27FC236}">
                      <a16:creationId xmlns:a16="http://schemas.microsoft.com/office/drawing/2014/main" id="{7EE40804-7D03-4ADF-9ADC-70DDF6AF74D2}"/>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9" name="Rectangle 78">
                  <a:extLst>
                    <a:ext uri="{FF2B5EF4-FFF2-40B4-BE49-F238E27FC236}">
                      <a16:creationId xmlns:a16="http://schemas.microsoft.com/office/drawing/2014/main" id="{2C3996DA-45D0-43A5-94BD-4C6440CF0DAE}"/>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0" name="Rectangle 79">
                  <a:extLst>
                    <a:ext uri="{FF2B5EF4-FFF2-40B4-BE49-F238E27FC236}">
                      <a16:creationId xmlns:a16="http://schemas.microsoft.com/office/drawing/2014/main" id="{EA78E817-818C-4194-8279-EB4DDC8327EC}"/>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81" name="Rectangle 80">
                  <a:extLst>
                    <a:ext uri="{FF2B5EF4-FFF2-40B4-BE49-F238E27FC236}">
                      <a16:creationId xmlns:a16="http://schemas.microsoft.com/office/drawing/2014/main" id="{3D868829-B32C-411E-A652-E83C73A46E4E}"/>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8" name="Group 195">
                <a:extLst>
                  <a:ext uri="{FF2B5EF4-FFF2-40B4-BE49-F238E27FC236}">
                    <a16:creationId xmlns:a16="http://schemas.microsoft.com/office/drawing/2014/main" id="{F6578FF4-07AD-4737-87EC-A6123D2EE314}"/>
                  </a:ext>
                </a:extLst>
              </p:cNvPr>
              <p:cNvGrpSpPr/>
              <p:nvPr/>
            </p:nvGrpSpPr>
            <p:grpSpPr>
              <a:xfrm>
                <a:off x="8355122" y="4691557"/>
                <a:ext cx="113920" cy="566243"/>
                <a:chOff x="7916018" y="4691557"/>
                <a:chExt cx="113920" cy="566243"/>
              </a:xfrm>
            </p:grpSpPr>
            <p:sp>
              <p:nvSpPr>
                <p:cNvPr id="74" name="Rectangle 73">
                  <a:extLst>
                    <a:ext uri="{FF2B5EF4-FFF2-40B4-BE49-F238E27FC236}">
                      <a16:creationId xmlns:a16="http://schemas.microsoft.com/office/drawing/2014/main" id="{653073CF-E174-4556-AE6C-118718EF663F}"/>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5" name="Rectangle 74">
                  <a:extLst>
                    <a:ext uri="{FF2B5EF4-FFF2-40B4-BE49-F238E27FC236}">
                      <a16:creationId xmlns:a16="http://schemas.microsoft.com/office/drawing/2014/main" id="{0DB4447B-D89E-40A2-8B83-211FC77B3D5E}"/>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6" name="Rectangle 75">
                  <a:extLst>
                    <a:ext uri="{FF2B5EF4-FFF2-40B4-BE49-F238E27FC236}">
                      <a16:creationId xmlns:a16="http://schemas.microsoft.com/office/drawing/2014/main" id="{22115F38-E92A-4055-AE77-744A5B08E9D4}"/>
                    </a:ext>
                  </a:extLst>
                </p:cNvPr>
                <p:cNvSpPr/>
                <p:nvPr/>
              </p:nvSpPr>
              <p:spPr>
                <a:xfrm>
                  <a:off x="7916018" y="4989805"/>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77" name="Rectangle 76">
                  <a:extLst>
                    <a:ext uri="{FF2B5EF4-FFF2-40B4-BE49-F238E27FC236}">
                      <a16:creationId xmlns:a16="http://schemas.microsoft.com/office/drawing/2014/main" id="{D6F59E0B-50B2-474D-B824-1B7FF080F917}"/>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9" name="Group 196">
                <a:extLst>
                  <a:ext uri="{FF2B5EF4-FFF2-40B4-BE49-F238E27FC236}">
                    <a16:creationId xmlns:a16="http://schemas.microsoft.com/office/drawing/2014/main" id="{6E13E8E3-ADDB-4CA7-AEA0-B956EAF8EEF6}"/>
                  </a:ext>
                </a:extLst>
              </p:cNvPr>
              <p:cNvGrpSpPr/>
              <p:nvPr/>
            </p:nvGrpSpPr>
            <p:grpSpPr>
              <a:xfrm>
                <a:off x="8501492" y="4691557"/>
                <a:ext cx="113920" cy="566243"/>
                <a:chOff x="7916018" y="4691557"/>
                <a:chExt cx="113920" cy="566243"/>
              </a:xfrm>
            </p:grpSpPr>
            <p:sp>
              <p:nvSpPr>
                <p:cNvPr id="70" name="Rectangle 69">
                  <a:extLst>
                    <a:ext uri="{FF2B5EF4-FFF2-40B4-BE49-F238E27FC236}">
                      <a16:creationId xmlns:a16="http://schemas.microsoft.com/office/drawing/2014/main" id="{A2489F8F-269F-404B-ACC7-F7C464405603}"/>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1" name="Rectangle 70">
                  <a:extLst>
                    <a:ext uri="{FF2B5EF4-FFF2-40B4-BE49-F238E27FC236}">
                      <a16:creationId xmlns:a16="http://schemas.microsoft.com/office/drawing/2014/main" id="{6205D560-8FA3-408F-9D4A-68C448552AB2}"/>
                    </a:ext>
                  </a:extLst>
                </p:cNvPr>
                <p:cNvSpPr/>
                <p:nvPr/>
              </p:nvSpPr>
              <p:spPr>
                <a:xfrm>
                  <a:off x="7916018" y="4840681"/>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2" name="Rectangle 71">
                  <a:extLst>
                    <a:ext uri="{FF2B5EF4-FFF2-40B4-BE49-F238E27FC236}">
                      <a16:creationId xmlns:a16="http://schemas.microsoft.com/office/drawing/2014/main" id="{4939DA04-38C1-4489-8238-47DE59FC4DB3}"/>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73" name="Rectangle 72">
                  <a:extLst>
                    <a:ext uri="{FF2B5EF4-FFF2-40B4-BE49-F238E27FC236}">
                      <a16:creationId xmlns:a16="http://schemas.microsoft.com/office/drawing/2014/main" id="{501F3694-B713-4592-9A05-2DA1695A7F90}"/>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grpSp>
        <p:nvGrpSpPr>
          <p:cNvPr id="90" name="Group 217">
            <a:extLst>
              <a:ext uri="{FF2B5EF4-FFF2-40B4-BE49-F238E27FC236}">
                <a16:creationId xmlns:a16="http://schemas.microsoft.com/office/drawing/2014/main" id="{43BC0100-0626-4C12-9419-4AE65324A628}"/>
              </a:ext>
            </a:extLst>
          </p:cNvPr>
          <p:cNvGrpSpPr/>
          <p:nvPr/>
        </p:nvGrpSpPr>
        <p:grpSpPr>
          <a:xfrm>
            <a:off x="10239007" y="4399044"/>
            <a:ext cx="838200" cy="1033140"/>
            <a:chOff x="7923212" y="4278420"/>
            <a:chExt cx="838200" cy="1033140"/>
          </a:xfrm>
        </p:grpSpPr>
        <p:sp>
          <p:nvSpPr>
            <p:cNvPr id="91" name="Can 107">
              <a:extLst>
                <a:ext uri="{FF2B5EF4-FFF2-40B4-BE49-F238E27FC236}">
                  <a16:creationId xmlns:a16="http://schemas.microsoft.com/office/drawing/2014/main" id="{01A9661D-A7AB-473C-941D-DD466DBA7EF0}"/>
                </a:ext>
              </a:extLst>
            </p:cNvPr>
            <p:cNvSpPr/>
            <p:nvPr/>
          </p:nvSpPr>
          <p:spPr>
            <a:xfrm>
              <a:off x="7923212" y="4278420"/>
              <a:ext cx="838200" cy="1033140"/>
            </a:xfrm>
            <a:prstGeom prst="can">
              <a:avLst>
                <a:gd name="adj" fmla="val 15901"/>
              </a:avLst>
            </a:prstGeom>
            <a:gradFill flip="none" rotWithShape="1">
              <a:gsLst>
                <a:gs pos="28000">
                  <a:schemeClr val="accent5"/>
                </a:gs>
                <a:gs pos="0">
                  <a:schemeClr val="accent5">
                    <a:lumMod val="40000"/>
                    <a:lumOff val="60000"/>
                  </a:schemeClr>
                </a:gs>
                <a:gs pos="100000">
                  <a:schemeClr val="accent5">
                    <a:lumMod val="60000"/>
                    <a:lumOff val="40000"/>
                  </a:schemeClr>
                </a:gs>
              </a:gsLst>
              <a:lin ang="0" scaled="1"/>
            </a:gradFill>
            <a:ln>
              <a:noFill/>
            </a:ln>
            <a:effectLst>
              <a:outerShdw blurRad="203200" dist="50800" dir="5400000" sx="88000" sy="88000"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92" name="Group 219">
              <a:extLst>
                <a:ext uri="{FF2B5EF4-FFF2-40B4-BE49-F238E27FC236}">
                  <a16:creationId xmlns:a16="http://schemas.microsoft.com/office/drawing/2014/main" id="{74D77658-6B30-4A00-ACAF-5B582B7ED65A}"/>
                </a:ext>
              </a:extLst>
            </p:cNvPr>
            <p:cNvGrpSpPr/>
            <p:nvPr/>
          </p:nvGrpSpPr>
          <p:grpSpPr>
            <a:xfrm>
              <a:off x="7985818" y="4495800"/>
              <a:ext cx="699394" cy="715367"/>
              <a:chOff x="7916018" y="4542433"/>
              <a:chExt cx="699394" cy="715367"/>
            </a:xfrm>
          </p:grpSpPr>
          <p:sp>
            <p:nvSpPr>
              <p:cNvPr id="93" name="Rectangle 92">
                <a:extLst>
                  <a:ext uri="{FF2B5EF4-FFF2-40B4-BE49-F238E27FC236}">
                    <a16:creationId xmlns:a16="http://schemas.microsoft.com/office/drawing/2014/main" id="{125D4284-A9AC-4F2F-8E7C-BFC872189382}"/>
                  </a:ext>
                </a:extLst>
              </p:cNvPr>
              <p:cNvSpPr/>
              <p:nvPr/>
            </p:nvSpPr>
            <p:spPr>
              <a:xfrm>
                <a:off x="850149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4" name="Rectangle 93">
                <a:extLst>
                  <a:ext uri="{FF2B5EF4-FFF2-40B4-BE49-F238E27FC236}">
                    <a16:creationId xmlns:a16="http://schemas.microsoft.com/office/drawing/2014/main" id="{EC8C8F5F-7841-4E87-B34D-B1B964469793}"/>
                  </a:ext>
                </a:extLst>
              </p:cNvPr>
              <p:cNvSpPr/>
              <p:nvPr/>
            </p:nvSpPr>
            <p:spPr>
              <a:xfrm>
                <a:off x="8208754"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5" name="Rectangle 94">
                <a:extLst>
                  <a:ext uri="{FF2B5EF4-FFF2-40B4-BE49-F238E27FC236}">
                    <a16:creationId xmlns:a16="http://schemas.microsoft.com/office/drawing/2014/main" id="{9CE20570-0424-44C7-B0F6-A980220486D3}"/>
                  </a:ext>
                </a:extLst>
              </p:cNvPr>
              <p:cNvSpPr/>
              <p:nvPr/>
            </p:nvSpPr>
            <p:spPr>
              <a:xfrm>
                <a:off x="7916018"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6" name="Rectangle 95">
                <a:extLst>
                  <a:ext uri="{FF2B5EF4-FFF2-40B4-BE49-F238E27FC236}">
                    <a16:creationId xmlns:a16="http://schemas.microsoft.com/office/drawing/2014/main" id="{9D0BC583-9FB0-4C29-997D-C0ED4EECF93D}"/>
                  </a:ext>
                </a:extLst>
              </p:cNvPr>
              <p:cNvSpPr/>
              <p:nvPr/>
            </p:nvSpPr>
            <p:spPr>
              <a:xfrm>
                <a:off x="8062386"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7" name="Rectangle 96">
                <a:extLst>
                  <a:ext uri="{FF2B5EF4-FFF2-40B4-BE49-F238E27FC236}">
                    <a16:creationId xmlns:a16="http://schemas.microsoft.com/office/drawing/2014/main" id="{22E5726B-06C8-4CD4-95F6-2ED7AD9677E3}"/>
                  </a:ext>
                </a:extLst>
              </p:cNvPr>
              <p:cNvSpPr/>
              <p:nvPr/>
            </p:nvSpPr>
            <p:spPr>
              <a:xfrm>
                <a:off x="835512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98" name="Group 225">
                <a:extLst>
                  <a:ext uri="{FF2B5EF4-FFF2-40B4-BE49-F238E27FC236}">
                    <a16:creationId xmlns:a16="http://schemas.microsoft.com/office/drawing/2014/main" id="{612D3E4C-3BED-46C7-AA95-943853F196A1}"/>
                  </a:ext>
                </a:extLst>
              </p:cNvPr>
              <p:cNvGrpSpPr/>
              <p:nvPr/>
            </p:nvGrpSpPr>
            <p:grpSpPr>
              <a:xfrm>
                <a:off x="7916018" y="4691557"/>
                <a:ext cx="113920" cy="566243"/>
                <a:chOff x="7916018" y="4691557"/>
                <a:chExt cx="113920" cy="566243"/>
              </a:xfrm>
            </p:grpSpPr>
            <p:sp>
              <p:nvSpPr>
                <p:cNvPr id="119" name="Rectangle 118">
                  <a:extLst>
                    <a:ext uri="{FF2B5EF4-FFF2-40B4-BE49-F238E27FC236}">
                      <a16:creationId xmlns:a16="http://schemas.microsoft.com/office/drawing/2014/main" id="{352114B6-1F93-4528-A0C7-591C905CB0A9}"/>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0" name="Rectangle 119">
                  <a:extLst>
                    <a:ext uri="{FF2B5EF4-FFF2-40B4-BE49-F238E27FC236}">
                      <a16:creationId xmlns:a16="http://schemas.microsoft.com/office/drawing/2014/main" id="{30C912FF-1F02-4BAE-B369-D0089D7FA305}"/>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1" name="Rectangle 120">
                  <a:extLst>
                    <a:ext uri="{FF2B5EF4-FFF2-40B4-BE49-F238E27FC236}">
                      <a16:creationId xmlns:a16="http://schemas.microsoft.com/office/drawing/2014/main" id="{CE667D8D-4651-4B3B-985C-20E8FDF6756C}"/>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22" name="Rectangle 121">
                  <a:extLst>
                    <a:ext uri="{FF2B5EF4-FFF2-40B4-BE49-F238E27FC236}">
                      <a16:creationId xmlns:a16="http://schemas.microsoft.com/office/drawing/2014/main" id="{58248860-EB3E-4A31-9C4D-63BEC61C2141}"/>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99" name="Group 226">
                <a:extLst>
                  <a:ext uri="{FF2B5EF4-FFF2-40B4-BE49-F238E27FC236}">
                    <a16:creationId xmlns:a16="http://schemas.microsoft.com/office/drawing/2014/main" id="{35A6DED1-6FDE-4769-850B-21BE7732307F}"/>
                  </a:ext>
                </a:extLst>
              </p:cNvPr>
              <p:cNvGrpSpPr/>
              <p:nvPr/>
            </p:nvGrpSpPr>
            <p:grpSpPr>
              <a:xfrm>
                <a:off x="8062386" y="4691557"/>
                <a:ext cx="113920" cy="566243"/>
                <a:chOff x="7916018" y="4691557"/>
                <a:chExt cx="113920" cy="566243"/>
              </a:xfrm>
            </p:grpSpPr>
            <p:sp>
              <p:nvSpPr>
                <p:cNvPr id="115" name="Rectangle 114">
                  <a:extLst>
                    <a:ext uri="{FF2B5EF4-FFF2-40B4-BE49-F238E27FC236}">
                      <a16:creationId xmlns:a16="http://schemas.microsoft.com/office/drawing/2014/main" id="{C23CD532-CDC8-4435-8187-0BE10E3AD3B3}"/>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6" name="Rectangle 115">
                  <a:extLst>
                    <a:ext uri="{FF2B5EF4-FFF2-40B4-BE49-F238E27FC236}">
                      <a16:creationId xmlns:a16="http://schemas.microsoft.com/office/drawing/2014/main" id="{CAC9548C-9848-4C1A-BA9A-3234BA37370E}"/>
                    </a:ext>
                  </a:extLst>
                </p:cNvPr>
                <p:cNvSpPr/>
                <p:nvPr/>
              </p:nvSpPr>
              <p:spPr>
                <a:xfrm>
                  <a:off x="7916018" y="4840681"/>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7" name="Rectangle 116">
                  <a:extLst>
                    <a:ext uri="{FF2B5EF4-FFF2-40B4-BE49-F238E27FC236}">
                      <a16:creationId xmlns:a16="http://schemas.microsoft.com/office/drawing/2014/main" id="{1F130A19-7D5D-4FF9-B8E7-D2A3CE0B7702}"/>
                    </a:ext>
                  </a:extLst>
                </p:cNvPr>
                <p:cNvSpPr/>
                <p:nvPr/>
              </p:nvSpPr>
              <p:spPr>
                <a:xfrm>
                  <a:off x="7916018" y="4989805"/>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18" name="Rectangle 117">
                  <a:extLst>
                    <a:ext uri="{FF2B5EF4-FFF2-40B4-BE49-F238E27FC236}">
                      <a16:creationId xmlns:a16="http://schemas.microsoft.com/office/drawing/2014/main" id="{837336D9-83F2-4D3C-B02C-1FA784487616}"/>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00" name="Group 227">
                <a:extLst>
                  <a:ext uri="{FF2B5EF4-FFF2-40B4-BE49-F238E27FC236}">
                    <a16:creationId xmlns:a16="http://schemas.microsoft.com/office/drawing/2014/main" id="{0ECD286F-7C5F-4237-A60D-6D63251E9F6C}"/>
                  </a:ext>
                </a:extLst>
              </p:cNvPr>
              <p:cNvGrpSpPr/>
              <p:nvPr/>
            </p:nvGrpSpPr>
            <p:grpSpPr>
              <a:xfrm>
                <a:off x="8208754" y="4691557"/>
                <a:ext cx="113920" cy="566243"/>
                <a:chOff x="7916018" y="4691557"/>
                <a:chExt cx="113920" cy="566243"/>
              </a:xfrm>
            </p:grpSpPr>
            <p:sp>
              <p:nvSpPr>
                <p:cNvPr id="111" name="Rectangle 110">
                  <a:extLst>
                    <a:ext uri="{FF2B5EF4-FFF2-40B4-BE49-F238E27FC236}">
                      <a16:creationId xmlns:a16="http://schemas.microsoft.com/office/drawing/2014/main" id="{BA2141F1-4326-46C6-B30D-950835942A38}"/>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2" name="Rectangle 111">
                  <a:extLst>
                    <a:ext uri="{FF2B5EF4-FFF2-40B4-BE49-F238E27FC236}">
                      <a16:creationId xmlns:a16="http://schemas.microsoft.com/office/drawing/2014/main" id="{EB1513F8-08AB-404C-BD16-04EB6B222FA4}"/>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3" name="Rectangle 112">
                  <a:extLst>
                    <a:ext uri="{FF2B5EF4-FFF2-40B4-BE49-F238E27FC236}">
                      <a16:creationId xmlns:a16="http://schemas.microsoft.com/office/drawing/2014/main" id="{EB6B0773-32F0-4A29-9ED2-EBB44DAEE092}"/>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14" name="Rectangle 113">
                  <a:extLst>
                    <a:ext uri="{FF2B5EF4-FFF2-40B4-BE49-F238E27FC236}">
                      <a16:creationId xmlns:a16="http://schemas.microsoft.com/office/drawing/2014/main" id="{45201BE5-AD66-48AF-9DFE-0C40472122B4}"/>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01" name="Group 228">
                <a:extLst>
                  <a:ext uri="{FF2B5EF4-FFF2-40B4-BE49-F238E27FC236}">
                    <a16:creationId xmlns:a16="http://schemas.microsoft.com/office/drawing/2014/main" id="{06FCB9D3-BA4A-4704-900A-EC3ABF7C51DE}"/>
                  </a:ext>
                </a:extLst>
              </p:cNvPr>
              <p:cNvGrpSpPr/>
              <p:nvPr/>
            </p:nvGrpSpPr>
            <p:grpSpPr>
              <a:xfrm>
                <a:off x="8355122" y="4691557"/>
                <a:ext cx="113920" cy="566243"/>
                <a:chOff x="7916018" y="4691557"/>
                <a:chExt cx="113920" cy="566243"/>
              </a:xfrm>
            </p:grpSpPr>
            <p:sp>
              <p:nvSpPr>
                <p:cNvPr id="107" name="Rectangle 106">
                  <a:extLst>
                    <a:ext uri="{FF2B5EF4-FFF2-40B4-BE49-F238E27FC236}">
                      <a16:creationId xmlns:a16="http://schemas.microsoft.com/office/drawing/2014/main" id="{1A876523-D3EE-4401-8E34-CD4996A1561F}"/>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8" name="Rectangle 107">
                  <a:extLst>
                    <a:ext uri="{FF2B5EF4-FFF2-40B4-BE49-F238E27FC236}">
                      <a16:creationId xmlns:a16="http://schemas.microsoft.com/office/drawing/2014/main" id="{01DF712C-3552-43FD-8198-74CD4F24321A}"/>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9" name="Rectangle 108">
                  <a:extLst>
                    <a:ext uri="{FF2B5EF4-FFF2-40B4-BE49-F238E27FC236}">
                      <a16:creationId xmlns:a16="http://schemas.microsoft.com/office/drawing/2014/main" id="{FA97EA2D-A01C-4C24-A787-110C3C40616A}"/>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10" name="Rectangle 109">
                  <a:extLst>
                    <a:ext uri="{FF2B5EF4-FFF2-40B4-BE49-F238E27FC236}">
                      <a16:creationId xmlns:a16="http://schemas.microsoft.com/office/drawing/2014/main" id="{A00677C3-910D-4F9E-89AF-2CB071F89562}"/>
                    </a:ext>
                  </a:extLst>
                </p:cNvPr>
                <p:cNvSpPr/>
                <p:nvPr/>
              </p:nvSpPr>
              <p:spPr>
                <a:xfrm>
                  <a:off x="7916018" y="5138928"/>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02" name="Group 229">
                <a:extLst>
                  <a:ext uri="{FF2B5EF4-FFF2-40B4-BE49-F238E27FC236}">
                    <a16:creationId xmlns:a16="http://schemas.microsoft.com/office/drawing/2014/main" id="{7DD0F2C9-2FB8-478A-AFD8-0473A9D61E0B}"/>
                  </a:ext>
                </a:extLst>
              </p:cNvPr>
              <p:cNvGrpSpPr/>
              <p:nvPr/>
            </p:nvGrpSpPr>
            <p:grpSpPr>
              <a:xfrm>
                <a:off x="8501492" y="4691557"/>
                <a:ext cx="113920" cy="566243"/>
                <a:chOff x="7916018" y="4691557"/>
                <a:chExt cx="113920" cy="566243"/>
              </a:xfrm>
            </p:grpSpPr>
            <p:sp>
              <p:nvSpPr>
                <p:cNvPr id="103" name="Rectangle 102">
                  <a:extLst>
                    <a:ext uri="{FF2B5EF4-FFF2-40B4-BE49-F238E27FC236}">
                      <a16:creationId xmlns:a16="http://schemas.microsoft.com/office/drawing/2014/main" id="{1FCC8C1E-70B7-4F57-8E85-40BAAAD56933}"/>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4" name="Rectangle 103">
                  <a:extLst>
                    <a:ext uri="{FF2B5EF4-FFF2-40B4-BE49-F238E27FC236}">
                      <a16:creationId xmlns:a16="http://schemas.microsoft.com/office/drawing/2014/main" id="{531DFFEC-C529-4115-8CA8-1C79B0CB5442}"/>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5" name="Rectangle 104">
                  <a:extLst>
                    <a:ext uri="{FF2B5EF4-FFF2-40B4-BE49-F238E27FC236}">
                      <a16:creationId xmlns:a16="http://schemas.microsoft.com/office/drawing/2014/main" id="{88A42D96-F82B-474A-9C20-42517B8D11DF}"/>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06" name="Rectangle 105">
                  <a:extLst>
                    <a:ext uri="{FF2B5EF4-FFF2-40B4-BE49-F238E27FC236}">
                      <a16:creationId xmlns:a16="http://schemas.microsoft.com/office/drawing/2014/main" id="{01C7C3BB-2426-4B32-A0AB-4EC64614B040}"/>
                    </a:ext>
                  </a:extLst>
                </p:cNvPr>
                <p:cNvSpPr/>
                <p:nvPr/>
              </p:nvSpPr>
              <p:spPr>
                <a:xfrm>
                  <a:off x="7916018" y="5138928"/>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grpSp>
        <p:nvGrpSpPr>
          <p:cNvPr id="154" name="Group 186">
            <a:extLst>
              <a:ext uri="{FF2B5EF4-FFF2-40B4-BE49-F238E27FC236}">
                <a16:creationId xmlns:a16="http://schemas.microsoft.com/office/drawing/2014/main" id="{2E843F13-5DA9-4C50-B59F-4BDF9FD38B69}"/>
              </a:ext>
            </a:extLst>
          </p:cNvPr>
          <p:cNvGrpSpPr/>
          <p:nvPr/>
        </p:nvGrpSpPr>
        <p:grpSpPr>
          <a:xfrm>
            <a:off x="9195471" y="4619472"/>
            <a:ext cx="699394" cy="715367"/>
            <a:chOff x="7916018" y="4542433"/>
            <a:chExt cx="699394" cy="715367"/>
          </a:xfrm>
        </p:grpSpPr>
        <p:sp>
          <p:nvSpPr>
            <p:cNvPr id="155" name="Rectangle 154">
              <a:extLst>
                <a:ext uri="{FF2B5EF4-FFF2-40B4-BE49-F238E27FC236}">
                  <a16:creationId xmlns:a16="http://schemas.microsoft.com/office/drawing/2014/main" id="{117DF164-DD27-4930-B3BF-D1961E95BB9C}"/>
                </a:ext>
              </a:extLst>
            </p:cNvPr>
            <p:cNvSpPr/>
            <p:nvPr/>
          </p:nvSpPr>
          <p:spPr>
            <a:xfrm>
              <a:off x="850149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6" name="Rectangle 155">
              <a:extLst>
                <a:ext uri="{FF2B5EF4-FFF2-40B4-BE49-F238E27FC236}">
                  <a16:creationId xmlns:a16="http://schemas.microsoft.com/office/drawing/2014/main" id="{28548CF7-485D-48C5-9FD6-B460E3716558}"/>
                </a:ext>
              </a:extLst>
            </p:cNvPr>
            <p:cNvSpPr/>
            <p:nvPr/>
          </p:nvSpPr>
          <p:spPr>
            <a:xfrm>
              <a:off x="8208754"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7" name="Rectangle 156">
              <a:extLst>
                <a:ext uri="{FF2B5EF4-FFF2-40B4-BE49-F238E27FC236}">
                  <a16:creationId xmlns:a16="http://schemas.microsoft.com/office/drawing/2014/main" id="{B45CFE85-9B23-4DE0-9A09-D88C20E87934}"/>
                </a:ext>
              </a:extLst>
            </p:cNvPr>
            <p:cNvSpPr/>
            <p:nvPr/>
          </p:nvSpPr>
          <p:spPr>
            <a:xfrm>
              <a:off x="7916018"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8" name="Rectangle 157">
              <a:extLst>
                <a:ext uri="{FF2B5EF4-FFF2-40B4-BE49-F238E27FC236}">
                  <a16:creationId xmlns:a16="http://schemas.microsoft.com/office/drawing/2014/main" id="{AE72324F-73A2-4720-8AF0-63AE32B36A8A}"/>
                </a:ext>
              </a:extLst>
            </p:cNvPr>
            <p:cNvSpPr/>
            <p:nvPr/>
          </p:nvSpPr>
          <p:spPr>
            <a:xfrm>
              <a:off x="8062386"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9" name="Rectangle 158">
              <a:extLst>
                <a:ext uri="{FF2B5EF4-FFF2-40B4-BE49-F238E27FC236}">
                  <a16:creationId xmlns:a16="http://schemas.microsoft.com/office/drawing/2014/main" id="{E7ECA049-A70A-43BB-B0CE-F6FE467582C8}"/>
                </a:ext>
              </a:extLst>
            </p:cNvPr>
            <p:cNvSpPr/>
            <p:nvPr/>
          </p:nvSpPr>
          <p:spPr>
            <a:xfrm>
              <a:off x="835512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160" name="Group 192">
              <a:extLst>
                <a:ext uri="{FF2B5EF4-FFF2-40B4-BE49-F238E27FC236}">
                  <a16:creationId xmlns:a16="http://schemas.microsoft.com/office/drawing/2014/main" id="{DA1D2325-0242-4ED4-B12E-D5AA4BA9C78E}"/>
                </a:ext>
              </a:extLst>
            </p:cNvPr>
            <p:cNvGrpSpPr/>
            <p:nvPr/>
          </p:nvGrpSpPr>
          <p:grpSpPr>
            <a:xfrm>
              <a:off x="7916018" y="4840681"/>
              <a:ext cx="113920" cy="417119"/>
              <a:chOff x="7916018" y="4840681"/>
              <a:chExt cx="113920" cy="417119"/>
            </a:xfrm>
          </p:grpSpPr>
          <p:sp>
            <p:nvSpPr>
              <p:cNvPr id="182" name="Rectangle 181">
                <a:extLst>
                  <a:ext uri="{FF2B5EF4-FFF2-40B4-BE49-F238E27FC236}">
                    <a16:creationId xmlns:a16="http://schemas.microsoft.com/office/drawing/2014/main" id="{F3758E1D-5DC0-46DF-963F-231D96509AD0}"/>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83" name="Rectangle 182">
                <a:extLst>
                  <a:ext uri="{FF2B5EF4-FFF2-40B4-BE49-F238E27FC236}">
                    <a16:creationId xmlns:a16="http://schemas.microsoft.com/office/drawing/2014/main" id="{FB9F000D-60AF-4F99-A7C3-883B8471A7A5}"/>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84" name="Rectangle 183">
                <a:extLst>
                  <a:ext uri="{FF2B5EF4-FFF2-40B4-BE49-F238E27FC236}">
                    <a16:creationId xmlns:a16="http://schemas.microsoft.com/office/drawing/2014/main" id="{07E0A677-CC1C-4908-BA42-7572BBF9FAC4}"/>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61" name="Group 193">
              <a:extLst>
                <a:ext uri="{FF2B5EF4-FFF2-40B4-BE49-F238E27FC236}">
                  <a16:creationId xmlns:a16="http://schemas.microsoft.com/office/drawing/2014/main" id="{5107E41C-0E0A-4369-A9EA-B4072C2798D3}"/>
                </a:ext>
              </a:extLst>
            </p:cNvPr>
            <p:cNvGrpSpPr/>
            <p:nvPr/>
          </p:nvGrpSpPr>
          <p:grpSpPr>
            <a:xfrm>
              <a:off x="8062386" y="4691557"/>
              <a:ext cx="113920" cy="566243"/>
              <a:chOff x="7916018" y="4691557"/>
              <a:chExt cx="113920" cy="566243"/>
            </a:xfrm>
          </p:grpSpPr>
          <p:sp>
            <p:nvSpPr>
              <p:cNvPr id="177" name="Rectangle 176">
                <a:extLst>
                  <a:ext uri="{FF2B5EF4-FFF2-40B4-BE49-F238E27FC236}">
                    <a16:creationId xmlns:a16="http://schemas.microsoft.com/office/drawing/2014/main" id="{27320766-2FFD-4AD9-9248-CDCC598F6591}"/>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8" name="Rectangle 177">
                <a:extLst>
                  <a:ext uri="{FF2B5EF4-FFF2-40B4-BE49-F238E27FC236}">
                    <a16:creationId xmlns:a16="http://schemas.microsoft.com/office/drawing/2014/main" id="{7BE6D91C-F1C1-4997-801C-FD2E30F9CD28}"/>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9" name="Rectangle 178">
                <a:extLst>
                  <a:ext uri="{FF2B5EF4-FFF2-40B4-BE49-F238E27FC236}">
                    <a16:creationId xmlns:a16="http://schemas.microsoft.com/office/drawing/2014/main" id="{6A1D64EA-CF62-4583-8D45-DDD3971ED020}"/>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80" name="Rectangle 179">
                <a:extLst>
                  <a:ext uri="{FF2B5EF4-FFF2-40B4-BE49-F238E27FC236}">
                    <a16:creationId xmlns:a16="http://schemas.microsoft.com/office/drawing/2014/main" id="{08B2448C-3CDC-47F7-BA3C-AF6B72E4A2AA}"/>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62" name="Group 194">
              <a:extLst>
                <a:ext uri="{FF2B5EF4-FFF2-40B4-BE49-F238E27FC236}">
                  <a16:creationId xmlns:a16="http://schemas.microsoft.com/office/drawing/2014/main" id="{24382289-A910-4DC2-BC12-F82FB318DB8E}"/>
                </a:ext>
              </a:extLst>
            </p:cNvPr>
            <p:cNvGrpSpPr/>
            <p:nvPr/>
          </p:nvGrpSpPr>
          <p:grpSpPr>
            <a:xfrm>
              <a:off x="8208754" y="4691557"/>
              <a:ext cx="113920" cy="566243"/>
              <a:chOff x="7916018" y="4691557"/>
              <a:chExt cx="113920" cy="566243"/>
            </a:xfrm>
          </p:grpSpPr>
          <p:sp>
            <p:nvSpPr>
              <p:cNvPr id="173" name="Rectangle 172">
                <a:extLst>
                  <a:ext uri="{FF2B5EF4-FFF2-40B4-BE49-F238E27FC236}">
                    <a16:creationId xmlns:a16="http://schemas.microsoft.com/office/drawing/2014/main" id="{44DD2906-7F6C-4A8F-AECC-D488BB3CC3F9}"/>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4" name="Rectangle 173">
                <a:extLst>
                  <a:ext uri="{FF2B5EF4-FFF2-40B4-BE49-F238E27FC236}">
                    <a16:creationId xmlns:a16="http://schemas.microsoft.com/office/drawing/2014/main" id="{322AC407-16DB-44DE-862B-345AFC665E5C}"/>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5" name="Rectangle 174">
                <a:extLst>
                  <a:ext uri="{FF2B5EF4-FFF2-40B4-BE49-F238E27FC236}">
                    <a16:creationId xmlns:a16="http://schemas.microsoft.com/office/drawing/2014/main" id="{3AD2EE90-C703-4DC2-8440-649AE6060026}"/>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76" name="Rectangle 175">
                <a:extLst>
                  <a:ext uri="{FF2B5EF4-FFF2-40B4-BE49-F238E27FC236}">
                    <a16:creationId xmlns:a16="http://schemas.microsoft.com/office/drawing/2014/main" id="{C6D25479-B7F5-4BD5-94B3-A48DB1A5A8EE}"/>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63" name="Group 195">
              <a:extLst>
                <a:ext uri="{FF2B5EF4-FFF2-40B4-BE49-F238E27FC236}">
                  <a16:creationId xmlns:a16="http://schemas.microsoft.com/office/drawing/2014/main" id="{41F39DC4-81F1-4CCB-8F49-DFD17C17DFD3}"/>
                </a:ext>
              </a:extLst>
            </p:cNvPr>
            <p:cNvGrpSpPr/>
            <p:nvPr/>
          </p:nvGrpSpPr>
          <p:grpSpPr>
            <a:xfrm>
              <a:off x="8355122" y="4691557"/>
              <a:ext cx="113920" cy="566243"/>
              <a:chOff x="7916018" y="4691557"/>
              <a:chExt cx="113920" cy="566243"/>
            </a:xfrm>
          </p:grpSpPr>
          <p:sp>
            <p:nvSpPr>
              <p:cNvPr id="169" name="Rectangle 168">
                <a:extLst>
                  <a:ext uri="{FF2B5EF4-FFF2-40B4-BE49-F238E27FC236}">
                    <a16:creationId xmlns:a16="http://schemas.microsoft.com/office/drawing/2014/main" id="{65EC719E-5A10-408F-806C-E10BB13B7464}"/>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0" name="Rectangle 169">
                <a:extLst>
                  <a:ext uri="{FF2B5EF4-FFF2-40B4-BE49-F238E27FC236}">
                    <a16:creationId xmlns:a16="http://schemas.microsoft.com/office/drawing/2014/main" id="{30774C6F-E5C0-4CB1-AAF9-D83CB1453669}"/>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2" name="Rectangle 171">
                <a:extLst>
                  <a:ext uri="{FF2B5EF4-FFF2-40B4-BE49-F238E27FC236}">
                    <a16:creationId xmlns:a16="http://schemas.microsoft.com/office/drawing/2014/main" id="{C725387C-09A2-40B9-A9DF-EBF7D753C71A}"/>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64" name="Group 196">
              <a:extLst>
                <a:ext uri="{FF2B5EF4-FFF2-40B4-BE49-F238E27FC236}">
                  <a16:creationId xmlns:a16="http://schemas.microsoft.com/office/drawing/2014/main" id="{CF5A26D0-E231-4A1D-BD6F-BD370B3AF7AD}"/>
                </a:ext>
              </a:extLst>
            </p:cNvPr>
            <p:cNvGrpSpPr/>
            <p:nvPr/>
          </p:nvGrpSpPr>
          <p:grpSpPr>
            <a:xfrm>
              <a:off x="8501492" y="4691557"/>
              <a:ext cx="113920" cy="566243"/>
              <a:chOff x="7916018" y="4691557"/>
              <a:chExt cx="113920" cy="566243"/>
            </a:xfrm>
          </p:grpSpPr>
          <p:sp>
            <p:nvSpPr>
              <p:cNvPr id="165" name="Rectangle 164">
                <a:extLst>
                  <a:ext uri="{FF2B5EF4-FFF2-40B4-BE49-F238E27FC236}">
                    <a16:creationId xmlns:a16="http://schemas.microsoft.com/office/drawing/2014/main" id="{6E9C9201-7DE9-446C-A2E8-8C62094DB43F}"/>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67" name="Rectangle 166">
                <a:extLst>
                  <a:ext uri="{FF2B5EF4-FFF2-40B4-BE49-F238E27FC236}">
                    <a16:creationId xmlns:a16="http://schemas.microsoft.com/office/drawing/2014/main" id="{4B55C972-D53F-4337-96DC-05DB2C73E098}"/>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68" name="Rectangle 167">
                <a:extLst>
                  <a:ext uri="{FF2B5EF4-FFF2-40B4-BE49-F238E27FC236}">
                    <a16:creationId xmlns:a16="http://schemas.microsoft.com/office/drawing/2014/main" id="{6819533B-D88B-4041-9E27-3DF86EC79F6C}"/>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nvGrpSpPr>
          <p:cNvPr id="185" name="Group 219">
            <a:extLst>
              <a:ext uri="{FF2B5EF4-FFF2-40B4-BE49-F238E27FC236}">
                <a16:creationId xmlns:a16="http://schemas.microsoft.com/office/drawing/2014/main" id="{D813B911-9325-4A30-94EA-BA0320814BDE}"/>
              </a:ext>
            </a:extLst>
          </p:cNvPr>
          <p:cNvGrpSpPr/>
          <p:nvPr/>
        </p:nvGrpSpPr>
        <p:grpSpPr>
          <a:xfrm>
            <a:off x="10318948" y="4619472"/>
            <a:ext cx="699394" cy="715367"/>
            <a:chOff x="7916018" y="4542433"/>
            <a:chExt cx="699394" cy="715367"/>
          </a:xfrm>
        </p:grpSpPr>
        <p:sp>
          <p:nvSpPr>
            <p:cNvPr id="186" name="Rectangle 185">
              <a:extLst>
                <a:ext uri="{FF2B5EF4-FFF2-40B4-BE49-F238E27FC236}">
                  <a16:creationId xmlns:a16="http://schemas.microsoft.com/office/drawing/2014/main" id="{A82BF51E-CDF5-4364-8CC0-5DE113A066E2}"/>
                </a:ext>
              </a:extLst>
            </p:cNvPr>
            <p:cNvSpPr/>
            <p:nvPr/>
          </p:nvSpPr>
          <p:spPr>
            <a:xfrm>
              <a:off x="850149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87" name="Rectangle 186">
              <a:extLst>
                <a:ext uri="{FF2B5EF4-FFF2-40B4-BE49-F238E27FC236}">
                  <a16:creationId xmlns:a16="http://schemas.microsoft.com/office/drawing/2014/main" id="{906F5776-AD51-48C3-8C6D-2E58493C4C6E}"/>
                </a:ext>
              </a:extLst>
            </p:cNvPr>
            <p:cNvSpPr/>
            <p:nvPr/>
          </p:nvSpPr>
          <p:spPr>
            <a:xfrm>
              <a:off x="8208754"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88" name="Rectangle 187">
              <a:extLst>
                <a:ext uri="{FF2B5EF4-FFF2-40B4-BE49-F238E27FC236}">
                  <a16:creationId xmlns:a16="http://schemas.microsoft.com/office/drawing/2014/main" id="{439E7F59-715F-4E7D-ACA0-8ACB86813462}"/>
                </a:ext>
              </a:extLst>
            </p:cNvPr>
            <p:cNvSpPr/>
            <p:nvPr/>
          </p:nvSpPr>
          <p:spPr>
            <a:xfrm>
              <a:off x="7916018"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89" name="Rectangle 188">
              <a:extLst>
                <a:ext uri="{FF2B5EF4-FFF2-40B4-BE49-F238E27FC236}">
                  <a16:creationId xmlns:a16="http://schemas.microsoft.com/office/drawing/2014/main" id="{862EE1C4-FD83-4B22-8D36-DF3D3570228A}"/>
                </a:ext>
              </a:extLst>
            </p:cNvPr>
            <p:cNvSpPr/>
            <p:nvPr/>
          </p:nvSpPr>
          <p:spPr>
            <a:xfrm>
              <a:off x="8062386"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90" name="Rectangle 189">
              <a:extLst>
                <a:ext uri="{FF2B5EF4-FFF2-40B4-BE49-F238E27FC236}">
                  <a16:creationId xmlns:a16="http://schemas.microsoft.com/office/drawing/2014/main" id="{52DAC931-F576-45CB-B434-AFF165BD9CA2}"/>
                </a:ext>
              </a:extLst>
            </p:cNvPr>
            <p:cNvSpPr/>
            <p:nvPr/>
          </p:nvSpPr>
          <p:spPr>
            <a:xfrm>
              <a:off x="835512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191" name="Group 225">
              <a:extLst>
                <a:ext uri="{FF2B5EF4-FFF2-40B4-BE49-F238E27FC236}">
                  <a16:creationId xmlns:a16="http://schemas.microsoft.com/office/drawing/2014/main" id="{84C32FF7-0EA0-428F-B8D3-995D35D5DD76}"/>
                </a:ext>
              </a:extLst>
            </p:cNvPr>
            <p:cNvGrpSpPr/>
            <p:nvPr/>
          </p:nvGrpSpPr>
          <p:grpSpPr>
            <a:xfrm>
              <a:off x="7916018" y="4691557"/>
              <a:ext cx="113920" cy="566243"/>
              <a:chOff x="7916018" y="4691557"/>
              <a:chExt cx="113920" cy="566243"/>
            </a:xfrm>
          </p:grpSpPr>
          <p:sp>
            <p:nvSpPr>
              <p:cNvPr id="212" name="Rectangle 211">
                <a:extLst>
                  <a:ext uri="{FF2B5EF4-FFF2-40B4-BE49-F238E27FC236}">
                    <a16:creationId xmlns:a16="http://schemas.microsoft.com/office/drawing/2014/main" id="{1E4E647C-B466-4F42-96F3-C53397071F6F}"/>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13" name="Rectangle 212">
                <a:extLst>
                  <a:ext uri="{FF2B5EF4-FFF2-40B4-BE49-F238E27FC236}">
                    <a16:creationId xmlns:a16="http://schemas.microsoft.com/office/drawing/2014/main" id="{511140D7-040D-45BA-9C70-951406C3FBC9}"/>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14" name="Rectangle 213">
                <a:extLst>
                  <a:ext uri="{FF2B5EF4-FFF2-40B4-BE49-F238E27FC236}">
                    <a16:creationId xmlns:a16="http://schemas.microsoft.com/office/drawing/2014/main" id="{73FE5DAB-997B-4397-AA7F-41C746FEC376}"/>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215" name="Rectangle 214">
                <a:extLst>
                  <a:ext uri="{FF2B5EF4-FFF2-40B4-BE49-F238E27FC236}">
                    <a16:creationId xmlns:a16="http://schemas.microsoft.com/office/drawing/2014/main" id="{6F6C462B-1978-4A91-9C60-8B9655B5886D}"/>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92" name="Group 226">
              <a:extLst>
                <a:ext uri="{FF2B5EF4-FFF2-40B4-BE49-F238E27FC236}">
                  <a16:creationId xmlns:a16="http://schemas.microsoft.com/office/drawing/2014/main" id="{9255429F-4DF8-4F40-B653-BE2FAD041A5D}"/>
                </a:ext>
              </a:extLst>
            </p:cNvPr>
            <p:cNvGrpSpPr/>
            <p:nvPr/>
          </p:nvGrpSpPr>
          <p:grpSpPr>
            <a:xfrm>
              <a:off x="8062386" y="4691557"/>
              <a:ext cx="113920" cy="566243"/>
              <a:chOff x="7916018" y="4691557"/>
              <a:chExt cx="113920" cy="566243"/>
            </a:xfrm>
          </p:grpSpPr>
          <p:sp>
            <p:nvSpPr>
              <p:cNvPr id="208" name="Rectangle 207">
                <a:extLst>
                  <a:ext uri="{FF2B5EF4-FFF2-40B4-BE49-F238E27FC236}">
                    <a16:creationId xmlns:a16="http://schemas.microsoft.com/office/drawing/2014/main" id="{E78A8086-DF34-40D3-AB0E-DE0A6281E54D}"/>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11" name="Rectangle 210">
                <a:extLst>
                  <a:ext uri="{FF2B5EF4-FFF2-40B4-BE49-F238E27FC236}">
                    <a16:creationId xmlns:a16="http://schemas.microsoft.com/office/drawing/2014/main" id="{40BBA272-EE52-4A51-B966-119EB4832532}"/>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93" name="Group 227">
              <a:extLst>
                <a:ext uri="{FF2B5EF4-FFF2-40B4-BE49-F238E27FC236}">
                  <a16:creationId xmlns:a16="http://schemas.microsoft.com/office/drawing/2014/main" id="{6ABA2C74-8A53-4D5B-99B0-F858B604D484}"/>
                </a:ext>
              </a:extLst>
            </p:cNvPr>
            <p:cNvGrpSpPr/>
            <p:nvPr/>
          </p:nvGrpSpPr>
          <p:grpSpPr>
            <a:xfrm>
              <a:off x="8208754" y="4691557"/>
              <a:ext cx="113920" cy="566243"/>
              <a:chOff x="7916018" y="4691557"/>
              <a:chExt cx="113920" cy="566243"/>
            </a:xfrm>
          </p:grpSpPr>
          <p:sp>
            <p:nvSpPr>
              <p:cNvPr id="204" name="Rectangle 203">
                <a:extLst>
                  <a:ext uri="{FF2B5EF4-FFF2-40B4-BE49-F238E27FC236}">
                    <a16:creationId xmlns:a16="http://schemas.microsoft.com/office/drawing/2014/main" id="{9883957C-35F2-4C3E-B117-6CD68F22CDD0}"/>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05" name="Rectangle 204">
                <a:extLst>
                  <a:ext uri="{FF2B5EF4-FFF2-40B4-BE49-F238E27FC236}">
                    <a16:creationId xmlns:a16="http://schemas.microsoft.com/office/drawing/2014/main" id="{CB18F81D-8DF9-41AF-9D14-77FBBA31755B}"/>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06" name="Rectangle 205">
                <a:extLst>
                  <a:ext uri="{FF2B5EF4-FFF2-40B4-BE49-F238E27FC236}">
                    <a16:creationId xmlns:a16="http://schemas.microsoft.com/office/drawing/2014/main" id="{F04BDE1D-1C43-478D-813C-E20C718B0416}"/>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207" name="Rectangle 206">
                <a:extLst>
                  <a:ext uri="{FF2B5EF4-FFF2-40B4-BE49-F238E27FC236}">
                    <a16:creationId xmlns:a16="http://schemas.microsoft.com/office/drawing/2014/main" id="{8C03DCD8-908D-458E-84D8-BE028D29744B}"/>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94" name="Group 228">
              <a:extLst>
                <a:ext uri="{FF2B5EF4-FFF2-40B4-BE49-F238E27FC236}">
                  <a16:creationId xmlns:a16="http://schemas.microsoft.com/office/drawing/2014/main" id="{42528F62-AA7B-4C2B-A226-C8E2699F941A}"/>
                </a:ext>
              </a:extLst>
            </p:cNvPr>
            <p:cNvGrpSpPr/>
            <p:nvPr/>
          </p:nvGrpSpPr>
          <p:grpSpPr>
            <a:xfrm>
              <a:off x="8355122" y="4691557"/>
              <a:ext cx="113920" cy="417120"/>
              <a:chOff x="7916018" y="4691557"/>
              <a:chExt cx="113920" cy="417120"/>
            </a:xfrm>
          </p:grpSpPr>
          <p:sp>
            <p:nvSpPr>
              <p:cNvPr id="200" name="Rectangle 199">
                <a:extLst>
                  <a:ext uri="{FF2B5EF4-FFF2-40B4-BE49-F238E27FC236}">
                    <a16:creationId xmlns:a16="http://schemas.microsoft.com/office/drawing/2014/main" id="{338B250E-CA2F-4A49-A258-7DE45F3B1B35}"/>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01" name="Rectangle 200">
                <a:extLst>
                  <a:ext uri="{FF2B5EF4-FFF2-40B4-BE49-F238E27FC236}">
                    <a16:creationId xmlns:a16="http://schemas.microsoft.com/office/drawing/2014/main" id="{73C9EFCC-7429-44A5-B676-3A4128F1525C}"/>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02" name="Rectangle 201">
                <a:extLst>
                  <a:ext uri="{FF2B5EF4-FFF2-40B4-BE49-F238E27FC236}">
                    <a16:creationId xmlns:a16="http://schemas.microsoft.com/office/drawing/2014/main" id="{196E979A-9A43-4CD6-AE8F-2EA49074AA48}"/>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grpSp>
        <p:grpSp>
          <p:nvGrpSpPr>
            <p:cNvPr id="195" name="Group 229">
              <a:extLst>
                <a:ext uri="{FF2B5EF4-FFF2-40B4-BE49-F238E27FC236}">
                  <a16:creationId xmlns:a16="http://schemas.microsoft.com/office/drawing/2014/main" id="{7A0FA95B-DB08-4703-8771-4F4279D5503C}"/>
                </a:ext>
              </a:extLst>
            </p:cNvPr>
            <p:cNvGrpSpPr/>
            <p:nvPr/>
          </p:nvGrpSpPr>
          <p:grpSpPr>
            <a:xfrm>
              <a:off x="8501492" y="4691557"/>
              <a:ext cx="113920" cy="417120"/>
              <a:chOff x="7916018" y="4691557"/>
              <a:chExt cx="113920" cy="417120"/>
            </a:xfrm>
          </p:grpSpPr>
          <p:sp>
            <p:nvSpPr>
              <p:cNvPr id="196" name="Rectangle 195">
                <a:extLst>
                  <a:ext uri="{FF2B5EF4-FFF2-40B4-BE49-F238E27FC236}">
                    <a16:creationId xmlns:a16="http://schemas.microsoft.com/office/drawing/2014/main" id="{2575DD3C-28D5-4E84-81C7-3C8D9FFF9508}"/>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97" name="Rectangle 196">
                <a:extLst>
                  <a:ext uri="{FF2B5EF4-FFF2-40B4-BE49-F238E27FC236}">
                    <a16:creationId xmlns:a16="http://schemas.microsoft.com/office/drawing/2014/main" id="{B881D77B-7FDE-4857-8E23-32F43FE64731}"/>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98" name="Rectangle 197">
                <a:extLst>
                  <a:ext uri="{FF2B5EF4-FFF2-40B4-BE49-F238E27FC236}">
                    <a16:creationId xmlns:a16="http://schemas.microsoft.com/office/drawing/2014/main" id="{EB0E9253-F252-48CB-BDAB-9010F25B2AEE}"/>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grpSp>
      </p:grpSp>
      <p:sp>
        <p:nvSpPr>
          <p:cNvPr id="216" name="Rectangle 215">
            <a:extLst>
              <a:ext uri="{FF2B5EF4-FFF2-40B4-BE49-F238E27FC236}">
                <a16:creationId xmlns:a16="http://schemas.microsoft.com/office/drawing/2014/main" id="{DE6750B1-3D01-4DCA-8B5B-C77C670B1922}"/>
              </a:ext>
            </a:extLst>
          </p:cNvPr>
          <p:cNvSpPr/>
          <p:nvPr/>
        </p:nvSpPr>
        <p:spPr>
          <a:xfrm>
            <a:off x="2034849" y="5526473"/>
            <a:ext cx="4999400" cy="604174"/>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17" name="TextBox 216">
            <a:extLst>
              <a:ext uri="{FF2B5EF4-FFF2-40B4-BE49-F238E27FC236}">
                <a16:creationId xmlns:a16="http://schemas.microsoft.com/office/drawing/2014/main" id="{AFCFEA3A-F82F-41F6-97B0-18A99EF6F06B}"/>
              </a:ext>
            </a:extLst>
          </p:cNvPr>
          <p:cNvSpPr txBox="1"/>
          <p:nvPr/>
        </p:nvSpPr>
        <p:spPr>
          <a:xfrm>
            <a:off x="2576124" y="5547739"/>
            <a:ext cx="4164394" cy="553972"/>
          </a:xfrm>
          <a:prstGeom prst="rect">
            <a:avLst/>
          </a:prstGeom>
          <a:noFill/>
        </p:spPr>
        <p:txBody>
          <a:bodyPr wrap="square" lIns="121893" tIns="60947" rIns="121893" bIns="60947" rtlCol="0">
            <a:spAutoFit/>
          </a:bodyPr>
          <a:lstStyle/>
          <a:p>
            <a:pPr algn="ctr" fontAlgn="base">
              <a:spcBef>
                <a:spcPct val="0"/>
              </a:spcBef>
              <a:spcAft>
                <a:spcPct val="0"/>
              </a:spcAft>
              <a:defRPr/>
            </a:pPr>
            <a:r>
              <a:rPr lang="en-US" sz="1400" b="1" dirty="0">
                <a:solidFill>
                  <a:srgbClr val="FFFFFF"/>
                </a:solidFill>
                <a:ea typeface="ＭＳ Ｐゴシック" pitchFamily="34" charset="-128"/>
              </a:rPr>
              <a:t>Incremental forever backups</a:t>
            </a:r>
          </a:p>
          <a:p>
            <a:pPr algn="ctr" fontAlgn="base">
              <a:spcBef>
                <a:spcPct val="0"/>
              </a:spcBef>
              <a:spcAft>
                <a:spcPct val="0"/>
              </a:spcAft>
              <a:defRPr/>
            </a:pPr>
            <a:r>
              <a:rPr lang="en-US" sz="1400" b="1" dirty="0">
                <a:solidFill>
                  <a:srgbClr val="FFFFFF"/>
                </a:solidFill>
                <a:ea typeface="ＭＳ Ｐゴシック" pitchFamily="34" charset="-128"/>
              </a:rPr>
              <a:t>of protected databases</a:t>
            </a:r>
          </a:p>
        </p:txBody>
      </p:sp>
      <p:grpSp>
        <p:nvGrpSpPr>
          <p:cNvPr id="248" name="Group 247">
            <a:extLst>
              <a:ext uri="{FF2B5EF4-FFF2-40B4-BE49-F238E27FC236}">
                <a16:creationId xmlns:a16="http://schemas.microsoft.com/office/drawing/2014/main" id="{375D0B9A-FF8C-4775-9F9B-D4C7A3722DDA}"/>
              </a:ext>
            </a:extLst>
          </p:cNvPr>
          <p:cNvGrpSpPr/>
          <p:nvPr/>
        </p:nvGrpSpPr>
        <p:grpSpPr>
          <a:xfrm>
            <a:off x="2082978" y="2810361"/>
            <a:ext cx="1486212" cy="914400"/>
            <a:chOff x="1723388" y="1286351"/>
            <a:chExt cx="1486212" cy="914400"/>
          </a:xfrm>
        </p:grpSpPr>
        <p:grpSp>
          <p:nvGrpSpPr>
            <p:cNvPr id="243" name="Group 242">
              <a:extLst>
                <a:ext uri="{FF2B5EF4-FFF2-40B4-BE49-F238E27FC236}">
                  <a16:creationId xmlns:a16="http://schemas.microsoft.com/office/drawing/2014/main" id="{280CFCDC-59BB-4DE4-9E18-29589ED9C0A0}"/>
                </a:ext>
              </a:extLst>
            </p:cNvPr>
            <p:cNvGrpSpPr/>
            <p:nvPr/>
          </p:nvGrpSpPr>
          <p:grpSpPr>
            <a:xfrm>
              <a:off x="1785362" y="1312730"/>
              <a:ext cx="1424238" cy="861643"/>
              <a:chOff x="312193" y="1688362"/>
              <a:chExt cx="1424238" cy="861643"/>
            </a:xfrm>
          </p:grpSpPr>
          <p:pic>
            <p:nvPicPr>
              <p:cNvPr id="238" name="Graphic 237">
                <a:extLst>
                  <a:ext uri="{FF2B5EF4-FFF2-40B4-BE49-F238E27FC236}">
                    <a16:creationId xmlns:a16="http://schemas.microsoft.com/office/drawing/2014/main" id="{D9185267-EABC-4AB5-8B99-722AF9738C2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rcRect/>
              <a:stretch/>
            </p:blipFill>
            <p:spPr>
              <a:xfrm>
                <a:off x="312193" y="1688362"/>
                <a:ext cx="861643" cy="861643"/>
              </a:xfrm>
              <a:custGeom>
                <a:avLst/>
                <a:gdLst>
                  <a:gd name="connsiteX0" fmla="*/ 207008 w 2397621"/>
                  <a:gd name="connsiteY0" fmla="*/ 1253292 h 2397621"/>
                  <a:gd name="connsiteX1" fmla="*/ 207008 w 2397621"/>
                  <a:gd name="connsiteY1" fmla="*/ 2048031 h 2397621"/>
                  <a:gd name="connsiteX2" fmla="*/ 789732 w 2397621"/>
                  <a:gd name="connsiteY2" fmla="*/ 2048031 h 2397621"/>
                  <a:gd name="connsiteX3" fmla="*/ 789732 w 2397621"/>
                  <a:gd name="connsiteY3" fmla="*/ 1253292 h 2397621"/>
                  <a:gd name="connsiteX4" fmla="*/ 1497125 w 2397621"/>
                  <a:gd name="connsiteY4" fmla="*/ 1017782 h 2397621"/>
                  <a:gd name="connsiteX5" fmla="*/ 1497125 w 2397621"/>
                  <a:gd name="connsiteY5" fmla="*/ 2141732 h 2397621"/>
                  <a:gd name="connsiteX6" fmla="*/ 1965659 w 2397621"/>
                  <a:gd name="connsiteY6" fmla="*/ 2141732 h 2397621"/>
                  <a:gd name="connsiteX7" fmla="*/ 1965659 w 2397621"/>
                  <a:gd name="connsiteY7" fmla="*/ 1017782 h 2397621"/>
                  <a:gd name="connsiteX8" fmla="*/ 0 w 2397621"/>
                  <a:gd name="connsiteY8" fmla="*/ 0 h 2397621"/>
                  <a:gd name="connsiteX9" fmla="*/ 2397621 w 2397621"/>
                  <a:gd name="connsiteY9" fmla="*/ 0 h 2397621"/>
                  <a:gd name="connsiteX10" fmla="*/ 2397621 w 2397621"/>
                  <a:gd name="connsiteY10" fmla="*/ 2397621 h 2397621"/>
                  <a:gd name="connsiteX11" fmla="*/ 0 w 2397621"/>
                  <a:gd name="connsiteY11" fmla="*/ 2397621 h 239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97621" h="2397621">
                    <a:moveTo>
                      <a:pt x="207008" y="1253292"/>
                    </a:moveTo>
                    <a:lnTo>
                      <a:pt x="207008" y="2048031"/>
                    </a:lnTo>
                    <a:lnTo>
                      <a:pt x="789732" y="2048031"/>
                    </a:lnTo>
                    <a:lnTo>
                      <a:pt x="789732" y="1253292"/>
                    </a:lnTo>
                    <a:close/>
                    <a:moveTo>
                      <a:pt x="1497125" y="1017782"/>
                    </a:moveTo>
                    <a:lnTo>
                      <a:pt x="1497125" y="2141732"/>
                    </a:lnTo>
                    <a:lnTo>
                      <a:pt x="1965659" y="2141732"/>
                    </a:lnTo>
                    <a:lnTo>
                      <a:pt x="1965659" y="1017782"/>
                    </a:lnTo>
                    <a:close/>
                    <a:moveTo>
                      <a:pt x="0" y="0"/>
                    </a:moveTo>
                    <a:lnTo>
                      <a:pt x="2397621" y="0"/>
                    </a:lnTo>
                    <a:lnTo>
                      <a:pt x="2397621" y="2397621"/>
                    </a:lnTo>
                    <a:lnTo>
                      <a:pt x="0" y="2397621"/>
                    </a:lnTo>
                    <a:close/>
                  </a:path>
                </a:pathLst>
              </a:custGeom>
            </p:spPr>
          </p:pic>
          <p:sp>
            <p:nvSpPr>
              <p:cNvPr id="239" name="TextBox 238">
                <a:extLst>
                  <a:ext uri="{FF2B5EF4-FFF2-40B4-BE49-F238E27FC236}">
                    <a16:creationId xmlns:a16="http://schemas.microsoft.com/office/drawing/2014/main" id="{66F03CB3-0D1B-4ECF-BB4A-0FC3736D8249}"/>
                  </a:ext>
                </a:extLst>
              </p:cNvPr>
              <p:cNvSpPr txBox="1"/>
              <p:nvPr/>
            </p:nvSpPr>
            <p:spPr>
              <a:xfrm>
                <a:off x="781795" y="2016530"/>
                <a:ext cx="954636" cy="461665"/>
              </a:xfrm>
              <a:prstGeom prst="rect">
                <a:avLst/>
              </a:prstGeom>
              <a:noFill/>
              <a:ln>
                <a:noFill/>
              </a:ln>
            </p:spPr>
            <p:txBody>
              <a:bodyPr wrap="square" rtlCol="0">
                <a:spAutoFit/>
              </a:bodyPr>
              <a:lstStyle/>
              <a:p>
                <a:pPr algn="ctr"/>
                <a:r>
                  <a:rPr lang="en-US" sz="800" dirty="0"/>
                  <a:t>Autonomous Database - Dedicated</a:t>
                </a:r>
              </a:p>
            </p:txBody>
          </p:sp>
        </p:grpSp>
        <p:sp>
          <p:nvSpPr>
            <p:cNvPr id="244" name="Rectangle 243">
              <a:extLst>
                <a:ext uri="{FF2B5EF4-FFF2-40B4-BE49-F238E27FC236}">
                  <a16:creationId xmlns:a16="http://schemas.microsoft.com/office/drawing/2014/main" id="{784C41E6-39D8-4F39-8B95-DFEED3E99985}"/>
                </a:ext>
              </a:extLst>
            </p:cNvPr>
            <p:cNvSpPr/>
            <p:nvPr/>
          </p:nvSpPr>
          <p:spPr>
            <a:xfrm>
              <a:off x="1723388" y="1286351"/>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 name="Group 248">
            <a:extLst>
              <a:ext uri="{FF2B5EF4-FFF2-40B4-BE49-F238E27FC236}">
                <a16:creationId xmlns:a16="http://schemas.microsoft.com/office/drawing/2014/main" id="{35D98EA2-E517-43EC-A459-593090F94909}"/>
              </a:ext>
            </a:extLst>
          </p:cNvPr>
          <p:cNvGrpSpPr/>
          <p:nvPr/>
        </p:nvGrpSpPr>
        <p:grpSpPr>
          <a:xfrm>
            <a:off x="2082978" y="3470864"/>
            <a:ext cx="1463040" cy="914400"/>
            <a:chOff x="1723388" y="2842028"/>
            <a:chExt cx="1463040" cy="914400"/>
          </a:xfrm>
        </p:grpSpPr>
        <p:grpSp>
          <p:nvGrpSpPr>
            <p:cNvPr id="242" name="Group 241">
              <a:extLst>
                <a:ext uri="{FF2B5EF4-FFF2-40B4-BE49-F238E27FC236}">
                  <a16:creationId xmlns:a16="http://schemas.microsoft.com/office/drawing/2014/main" id="{366B8B16-4E19-450C-AD66-2FE2761E1BA0}"/>
                </a:ext>
              </a:extLst>
            </p:cNvPr>
            <p:cNvGrpSpPr/>
            <p:nvPr/>
          </p:nvGrpSpPr>
          <p:grpSpPr>
            <a:xfrm>
              <a:off x="1747606" y="2846036"/>
              <a:ext cx="1422483" cy="906385"/>
              <a:chOff x="289822" y="2770933"/>
              <a:chExt cx="1422483" cy="906385"/>
            </a:xfrm>
          </p:grpSpPr>
          <p:pic>
            <p:nvPicPr>
              <p:cNvPr id="236" name="Picture Placeholder 93">
                <a:extLst>
                  <a:ext uri="{FF2B5EF4-FFF2-40B4-BE49-F238E27FC236}">
                    <a16:creationId xmlns:a16="http://schemas.microsoft.com/office/drawing/2014/main" id="{BCF3EFFC-2C70-4C74-A515-91B268F349DB}"/>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rcRect t="85" b="85"/>
              <a:stretch/>
            </p:blipFill>
            <p:spPr>
              <a:xfrm>
                <a:off x="289822" y="2770933"/>
                <a:ext cx="906384" cy="906385"/>
              </a:xfrm>
              <a:prstGeom prst="rect">
                <a:avLst/>
              </a:prstGeom>
            </p:spPr>
          </p:pic>
          <p:sp>
            <p:nvSpPr>
              <p:cNvPr id="237" name="TextBox 236">
                <a:extLst>
                  <a:ext uri="{FF2B5EF4-FFF2-40B4-BE49-F238E27FC236}">
                    <a16:creationId xmlns:a16="http://schemas.microsoft.com/office/drawing/2014/main" id="{88964B97-79F7-4B4F-89F5-E52F9D1FFF25}"/>
                  </a:ext>
                </a:extLst>
              </p:cNvPr>
              <p:cNvSpPr txBox="1"/>
              <p:nvPr/>
            </p:nvSpPr>
            <p:spPr>
              <a:xfrm>
                <a:off x="805921" y="3101464"/>
                <a:ext cx="906384" cy="461665"/>
              </a:xfrm>
              <a:prstGeom prst="rect">
                <a:avLst/>
              </a:prstGeom>
              <a:noFill/>
              <a:ln>
                <a:noFill/>
              </a:ln>
            </p:spPr>
            <p:txBody>
              <a:bodyPr wrap="square" rtlCol="0">
                <a:spAutoFit/>
              </a:bodyPr>
              <a:lstStyle/>
              <a:p>
                <a:pPr algn="ctr"/>
                <a:r>
                  <a:rPr lang="en-US" sz="800" dirty="0"/>
                  <a:t>Exadata Database Service</a:t>
                </a:r>
              </a:p>
            </p:txBody>
          </p:sp>
        </p:grpSp>
        <p:sp>
          <p:nvSpPr>
            <p:cNvPr id="245" name="Rectangle 244">
              <a:extLst>
                <a:ext uri="{FF2B5EF4-FFF2-40B4-BE49-F238E27FC236}">
                  <a16:creationId xmlns:a16="http://schemas.microsoft.com/office/drawing/2014/main" id="{B74AFF27-AD90-4E89-B332-9A88F7CD47A0}"/>
                </a:ext>
              </a:extLst>
            </p:cNvPr>
            <p:cNvSpPr/>
            <p:nvPr/>
          </p:nvSpPr>
          <p:spPr>
            <a:xfrm>
              <a:off x="1723388" y="2842028"/>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DAA49587-CD9C-44D4-A5DA-18BC5295A4C2}"/>
              </a:ext>
            </a:extLst>
          </p:cNvPr>
          <p:cNvGrpSpPr/>
          <p:nvPr/>
        </p:nvGrpSpPr>
        <p:grpSpPr>
          <a:xfrm>
            <a:off x="2082978" y="4131367"/>
            <a:ext cx="1463040" cy="914400"/>
            <a:chOff x="1723388" y="3855353"/>
            <a:chExt cx="1463040" cy="914400"/>
          </a:xfrm>
        </p:grpSpPr>
        <p:grpSp>
          <p:nvGrpSpPr>
            <p:cNvPr id="241" name="Group 240">
              <a:extLst>
                <a:ext uri="{FF2B5EF4-FFF2-40B4-BE49-F238E27FC236}">
                  <a16:creationId xmlns:a16="http://schemas.microsoft.com/office/drawing/2014/main" id="{48524AFC-BE77-4AA5-A0A1-7815C8798786}"/>
                </a:ext>
              </a:extLst>
            </p:cNvPr>
            <p:cNvGrpSpPr/>
            <p:nvPr/>
          </p:nvGrpSpPr>
          <p:grpSpPr>
            <a:xfrm>
              <a:off x="1916503" y="4056457"/>
              <a:ext cx="1198449" cy="512193"/>
              <a:chOff x="470478" y="3632205"/>
              <a:chExt cx="1198449" cy="512193"/>
            </a:xfrm>
          </p:grpSpPr>
          <p:grpSp>
            <p:nvGrpSpPr>
              <p:cNvPr id="230" name="Graphic 70">
                <a:extLst>
                  <a:ext uri="{FF2B5EF4-FFF2-40B4-BE49-F238E27FC236}">
                    <a16:creationId xmlns:a16="http://schemas.microsoft.com/office/drawing/2014/main" id="{ABA9A6DE-CDCC-416C-B046-3D487DD59496}"/>
                  </a:ext>
                </a:extLst>
              </p:cNvPr>
              <p:cNvGrpSpPr>
                <a:grpSpLocks noChangeAspect="1"/>
              </p:cNvGrpSpPr>
              <p:nvPr/>
            </p:nvGrpSpPr>
            <p:grpSpPr>
              <a:xfrm>
                <a:off x="470478" y="3632205"/>
                <a:ext cx="545072" cy="475782"/>
                <a:chOff x="7162146" y="2961107"/>
                <a:chExt cx="419100" cy="393700"/>
              </a:xfrm>
            </p:grpSpPr>
            <p:sp>
              <p:nvSpPr>
                <p:cNvPr id="232" name="Freeform 11">
                  <a:extLst>
                    <a:ext uri="{FF2B5EF4-FFF2-40B4-BE49-F238E27FC236}">
                      <a16:creationId xmlns:a16="http://schemas.microsoft.com/office/drawing/2014/main" id="{97CCA862-452F-41F2-A3DA-FDF7FB8E118D}"/>
                    </a:ext>
                  </a:extLst>
                </p:cNvPr>
                <p:cNvSpPr/>
                <p:nvPr/>
              </p:nvSpPr>
              <p:spPr>
                <a:xfrm>
                  <a:off x="7167734" y="2965386"/>
                  <a:ext cx="404533" cy="384733"/>
                </a:xfrm>
                <a:custGeom>
                  <a:avLst/>
                  <a:gdLst>
                    <a:gd name="connsiteX0" fmla="*/ 202099 w 404533"/>
                    <a:gd name="connsiteY0" fmla="*/ 384734 h 384733"/>
                    <a:gd name="connsiteX1" fmla="*/ 185335 w 404533"/>
                    <a:gd name="connsiteY1" fmla="*/ 384734 h 384733"/>
                    <a:gd name="connsiteX2" fmla="*/ 128524 w 404533"/>
                    <a:gd name="connsiteY2" fmla="*/ 378172 h 384733"/>
                    <a:gd name="connsiteX3" fmla="*/ 111760 w 404533"/>
                    <a:gd name="connsiteY3" fmla="*/ 373485 h 384733"/>
                    <a:gd name="connsiteX4" fmla="*/ 97790 w 404533"/>
                    <a:gd name="connsiteY4" fmla="*/ 366923 h 384733"/>
                    <a:gd name="connsiteX5" fmla="*/ 83820 w 404533"/>
                    <a:gd name="connsiteY5" fmla="*/ 346301 h 384733"/>
                    <a:gd name="connsiteX6" fmla="*/ 83820 w 404533"/>
                    <a:gd name="connsiteY6" fmla="*/ 208506 h 384733"/>
                    <a:gd name="connsiteX7" fmla="*/ 0 w 404533"/>
                    <a:gd name="connsiteY7" fmla="*/ 208506 h 384733"/>
                    <a:gd name="connsiteX8" fmla="*/ 931 w 404533"/>
                    <a:gd name="connsiteY8" fmla="*/ 194445 h 384733"/>
                    <a:gd name="connsiteX9" fmla="*/ 53086 w 404533"/>
                    <a:gd name="connsiteY9" fmla="*/ 114768 h 384733"/>
                    <a:gd name="connsiteX10" fmla="*/ 65193 w 404533"/>
                    <a:gd name="connsiteY10" fmla="*/ 97895 h 384733"/>
                    <a:gd name="connsiteX11" fmla="*/ 108035 w 404533"/>
                    <a:gd name="connsiteY11" fmla="*/ 43527 h 384733"/>
                    <a:gd name="connsiteX12" fmla="*/ 137837 w 404533"/>
                    <a:gd name="connsiteY12" fmla="*/ 36965 h 384733"/>
                    <a:gd name="connsiteX13" fmla="*/ 145288 w 404533"/>
                    <a:gd name="connsiteY13" fmla="*/ 36965 h 384733"/>
                    <a:gd name="connsiteX14" fmla="*/ 148082 w 404533"/>
                    <a:gd name="connsiteY14" fmla="*/ 36965 h 384733"/>
                    <a:gd name="connsiteX15" fmla="*/ 164846 w 404533"/>
                    <a:gd name="connsiteY15" fmla="*/ 29466 h 384733"/>
                    <a:gd name="connsiteX16" fmla="*/ 294301 w 404533"/>
                    <a:gd name="connsiteY16" fmla="*/ 24779 h 384733"/>
                    <a:gd name="connsiteX17" fmla="*/ 313859 w 404533"/>
                    <a:gd name="connsiteY17" fmla="*/ 51026 h 384733"/>
                    <a:gd name="connsiteX18" fmla="*/ 330623 w 404533"/>
                    <a:gd name="connsiteY18" fmla="*/ 64149 h 384733"/>
                    <a:gd name="connsiteX19" fmla="*/ 402336 w 404533"/>
                    <a:gd name="connsiteY19" fmla="*/ 176635 h 384733"/>
                    <a:gd name="connsiteX20" fmla="*/ 393023 w 404533"/>
                    <a:gd name="connsiteY20" fmla="*/ 201007 h 384733"/>
                    <a:gd name="connsiteX21" fmla="*/ 389297 w 404533"/>
                    <a:gd name="connsiteY21" fmla="*/ 207569 h 384733"/>
                    <a:gd name="connsiteX22" fmla="*/ 319447 w 404533"/>
                    <a:gd name="connsiteY22" fmla="*/ 207569 h 384733"/>
                    <a:gd name="connsiteX23" fmla="*/ 319447 w 404533"/>
                    <a:gd name="connsiteY23" fmla="*/ 346301 h 384733"/>
                    <a:gd name="connsiteX24" fmla="*/ 311065 w 404533"/>
                    <a:gd name="connsiteY24" fmla="*/ 363174 h 384733"/>
                    <a:gd name="connsiteX25" fmla="*/ 305477 w 404533"/>
                    <a:gd name="connsiteY25" fmla="*/ 366923 h 384733"/>
                    <a:gd name="connsiteX26" fmla="*/ 228177 w 404533"/>
                    <a:gd name="connsiteY26" fmla="*/ 383796 h 384733"/>
                    <a:gd name="connsiteX27" fmla="*/ 202099 w 404533"/>
                    <a:gd name="connsiteY27" fmla="*/ 384734 h 3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4533" h="384733">
                      <a:moveTo>
                        <a:pt x="202099" y="384734"/>
                      </a:moveTo>
                      <a:lnTo>
                        <a:pt x="185335" y="384734"/>
                      </a:lnTo>
                      <a:cubicBezTo>
                        <a:pt x="166709" y="383796"/>
                        <a:pt x="147151" y="381922"/>
                        <a:pt x="128524" y="378172"/>
                      </a:cubicBezTo>
                      <a:cubicBezTo>
                        <a:pt x="122936" y="377235"/>
                        <a:pt x="117348" y="375360"/>
                        <a:pt x="111760" y="373485"/>
                      </a:cubicBezTo>
                      <a:cubicBezTo>
                        <a:pt x="107103" y="371610"/>
                        <a:pt x="102447" y="369736"/>
                        <a:pt x="97790" y="366923"/>
                      </a:cubicBezTo>
                      <a:cubicBezTo>
                        <a:pt x="89408" y="363174"/>
                        <a:pt x="84751" y="355675"/>
                        <a:pt x="83820" y="346301"/>
                      </a:cubicBezTo>
                      <a:lnTo>
                        <a:pt x="83820" y="208506"/>
                      </a:lnTo>
                      <a:lnTo>
                        <a:pt x="0" y="208506"/>
                      </a:lnTo>
                      <a:lnTo>
                        <a:pt x="931" y="194445"/>
                      </a:lnTo>
                      <a:cubicBezTo>
                        <a:pt x="3725" y="160700"/>
                        <a:pt x="23283" y="129766"/>
                        <a:pt x="53086" y="114768"/>
                      </a:cubicBezTo>
                      <a:cubicBezTo>
                        <a:pt x="59605" y="111018"/>
                        <a:pt x="64262" y="105394"/>
                        <a:pt x="65193" y="97895"/>
                      </a:cubicBezTo>
                      <a:cubicBezTo>
                        <a:pt x="69850" y="73523"/>
                        <a:pt x="85683" y="53838"/>
                        <a:pt x="108035" y="43527"/>
                      </a:cubicBezTo>
                      <a:cubicBezTo>
                        <a:pt x="117348" y="39777"/>
                        <a:pt x="127593" y="36965"/>
                        <a:pt x="137837" y="36965"/>
                      </a:cubicBezTo>
                      <a:cubicBezTo>
                        <a:pt x="139700" y="36965"/>
                        <a:pt x="142494" y="36965"/>
                        <a:pt x="145288" y="36965"/>
                      </a:cubicBezTo>
                      <a:lnTo>
                        <a:pt x="148082" y="36965"/>
                      </a:lnTo>
                      <a:cubicBezTo>
                        <a:pt x="154601" y="36965"/>
                        <a:pt x="160189" y="34153"/>
                        <a:pt x="164846" y="29466"/>
                      </a:cubicBezTo>
                      <a:cubicBezTo>
                        <a:pt x="199305" y="-8029"/>
                        <a:pt x="257048" y="-9904"/>
                        <a:pt x="294301" y="24779"/>
                      </a:cubicBezTo>
                      <a:cubicBezTo>
                        <a:pt x="302683" y="32278"/>
                        <a:pt x="309203" y="40715"/>
                        <a:pt x="313859" y="51026"/>
                      </a:cubicBezTo>
                      <a:cubicBezTo>
                        <a:pt x="317585" y="57588"/>
                        <a:pt x="323173" y="62275"/>
                        <a:pt x="330623" y="64149"/>
                      </a:cubicBezTo>
                      <a:cubicBezTo>
                        <a:pt x="380915" y="75398"/>
                        <a:pt x="413512" y="126016"/>
                        <a:pt x="402336" y="176635"/>
                      </a:cubicBezTo>
                      <a:cubicBezTo>
                        <a:pt x="400473" y="185071"/>
                        <a:pt x="397679" y="193508"/>
                        <a:pt x="393023" y="201007"/>
                      </a:cubicBezTo>
                      <a:lnTo>
                        <a:pt x="389297" y="207569"/>
                      </a:lnTo>
                      <a:lnTo>
                        <a:pt x="319447" y="207569"/>
                      </a:lnTo>
                      <a:lnTo>
                        <a:pt x="319447" y="346301"/>
                      </a:lnTo>
                      <a:cubicBezTo>
                        <a:pt x="319447" y="352863"/>
                        <a:pt x="315722" y="359424"/>
                        <a:pt x="311065" y="363174"/>
                      </a:cubicBezTo>
                      <a:cubicBezTo>
                        <a:pt x="309203" y="364111"/>
                        <a:pt x="307340" y="365986"/>
                        <a:pt x="305477" y="366923"/>
                      </a:cubicBezTo>
                      <a:cubicBezTo>
                        <a:pt x="285919" y="379109"/>
                        <a:pt x="248666" y="382859"/>
                        <a:pt x="228177" y="383796"/>
                      </a:cubicBezTo>
                      <a:cubicBezTo>
                        <a:pt x="218863" y="384734"/>
                        <a:pt x="210481" y="384734"/>
                        <a:pt x="202099" y="384734"/>
                      </a:cubicBezTo>
                      <a:close/>
                    </a:path>
                  </a:pathLst>
                </a:custGeom>
                <a:noFill/>
                <a:ln w="9313" cap="flat">
                  <a:noFill/>
                  <a:prstDash val="solid"/>
                  <a:miter/>
                </a:ln>
              </p:spPr>
              <p:txBody>
                <a:bodyPr rtlCol="0" anchor="ctr"/>
                <a:lstStyle/>
                <a:p>
                  <a:endParaRPr lang="en-US" sz="800" dirty="0"/>
                </a:p>
              </p:txBody>
            </p:sp>
            <p:sp>
              <p:nvSpPr>
                <p:cNvPr id="233" name="Freeform 12">
                  <a:extLst>
                    <a:ext uri="{FF2B5EF4-FFF2-40B4-BE49-F238E27FC236}">
                      <a16:creationId xmlns:a16="http://schemas.microsoft.com/office/drawing/2014/main" id="{F015DA5A-E9D6-46F4-BF9C-D6320DE84B5E}"/>
                    </a:ext>
                  </a:extLst>
                </p:cNvPr>
                <p:cNvSpPr/>
                <p:nvPr/>
              </p:nvSpPr>
              <p:spPr>
                <a:xfrm>
                  <a:off x="7162146" y="2961107"/>
                  <a:ext cx="415300" cy="393699"/>
                </a:xfrm>
                <a:custGeom>
                  <a:avLst/>
                  <a:gdLst>
                    <a:gd name="connsiteX0" fmla="*/ 237490 w 415300"/>
                    <a:gd name="connsiteY0" fmla="*/ 9374 h 393699"/>
                    <a:gd name="connsiteX1" fmla="*/ 315722 w 415300"/>
                    <a:gd name="connsiteY1" fmla="*/ 58118 h 393699"/>
                    <a:gd name="connsiteX2" fmla="*/ 335280 w 415300"/>
                    <a:gd name="connsiteY2" fmla="*/ 73116 h 393699"/>
                    <a:gd name="connsiteX3" fmla="*/ 363220 w 415300"/>
                    <a:gd name="connsiteY3" fmla="*/ 84364 h 393699"/>
                    <a:gd name="connsiteX4" fmla="*/ 394885 w 415300"/>
                    <a:gd name="connsiteY4" fmla="*/ 202474 h 393699"/>
                    <a:gd name="connsiteX5" fmla="*/ 392091 w 415300"/>
                    <a:gd name="connsiteY5" fmla="*/ 207161 h 393699"/>
                    <a:gd name="connsiteX6" fmla="*/ 320379 w 415300"/>
                    <a:gd name="connsiteY6" fmla="*/ 207161 h 393699"/>
                    <a:gd name="connsiteX7" fmla="*/ 320379 w 415300"/>
                    <a:gd name="connsiteY7" fmla="*/ 350581 h 393699"/>
                    <a:gd name="connsiteX8" fmla="*/ 313859 w 415300"/>
                    <a:gd name="connsiteY8" fmla="*/ 363704 h 393699"/>
                    <a:gd name="connsiteX9" fmla="*/ 309203 w 415300"/>
                    <a:gd name="connsiteY9" fmla="*/ 367453 h 393699"/>
                    <a:gd name="connsiteX10" fmla="*/ 233765 w 415300"/>
                    <a:gd name="connsiteY10" fmla="*/ 383389 h 393699"/>
                    <a:gd name="connsiteX11" fmla="*/ 207687 w 415300"/>
                    <a:gd name="connsiteY11" fmla="*/ 384326 h 393699"/>
                    <a:gd name="connsiteX12" fmla="*/ 190923 w 415300"/>
                    <a:gd name="connsiteY12" fmla="*/ 384326 h 393699"/>
                    <a:gd name="connsiteX13" fmla="*/ 135043 w 415300"/>
                    <a:gd name="connsiteY13" fmla="*/ 377765 h 393699"/>
                    <a:gd name="connsiteX14" fmla="*/ 119211 w 415300"/>
                    <a:gd name="connsiteY14" fmla="*/ 373078 h 393699"/>
                    <a:gd name="connsiteX15" fmla="*/ 106172 w 415300"/>
                    <a:gd name="connsiteY15" fmla="*/ 367453 h 393699"/>
                    <a:gd name="connsiteX16" fmla="*/ 94065 w 415300"/>
                    <a:gd name="connsiteY16" fmla="*/ 351518 h 393699"/>
                    <a:gd name="connsiteX17" fmla="*/ 94065 w 415300"/>
                    <a:gd name="connsiteY17" fmla="*/ 208099 h 393699"/>
                    <a:gd name="connsiteX18" fmla="*/ 9313 w 415300"/>
                    <a:gd name="connsiteY18" fmla="*/ 208099 h 393699"/>
                    <a:gd name="connsiteX19" fmla="*/ 10245 w 415300"/>
                    <a:gd name="connsiteY19" fmla="*/ 198725 h 393699"/>
                    <a:gd name="connsiteX20" fmla="*/ 59605 w 415300"/>
                    <a:gd name="connsiteY20" fmla="*/ 122797 h 393699"/>
                    <a:gd name="connsiteX21" fmla="*/ 74507 w 415300"/>
                    <a:gd name="connsiteY21" fmla="*/ 103112 h 393699"/>
                    <a:gd name="connsiteX22" fmla="*/ 143425 w 415300"/>
                    <a:gd name="connsiteY22" fmla="*/ 45932 h 393699"/>
                    <a:gd name="connsiteX23" fmla="*/ 149945 w 415300"/>
                    <a:gd name="connsiteY23" fmla="*/ 45932 h 393699"/>
                    <a:gd name="connsiteX24" fmla="*/ 152739 w 415300"/>
                    <a:gd name="connsiteY24" fmla="*/ 45932 h 393699"/>
                    <a:gd name="connsiteX25" fmla="*/ 173228 w 415300"/>
                    <a:gd name="connsiteY25" fmla="*/ 37495 h 393699"/>
                    <a:gd name="connsiteX26" fmla="*/ 237490 w 415300"/>
                    <a:gd name="connsiteY26" fmla="*/ 9374 h 393699"/>
                    <a:gd name="connsiteX27" fmla="*/ 237490 w 415300"/>
                    <a:gd name="connsiteY27" fmla="*/ 0 h 393699"/>
                    <a:gd name="connsiteX28" fmla="*/ 166709 w 415300"/>
                    <a:gd name="connsiteY28" fmla="*/ 30934 h 393699"/>
                    <a:gd name="connsiteX29" fmla="*/ 153670 w 415300"/>
                    <a:gd name="connsiteY29" fmla="*/ 36558 h 393699"/>
                    <a:gd name="connsiteX30" fmla="*/ 151807 w 415300"/>
                    <a:gd name="connsiteY30" fmla="*/ 36558 h 393699"/>
                    <a:gd name="connsiteX31" fmla="*/ 144357 w 415300"/>
                    <a:gd name="connsiteY31" fmla="*/ 36558 h 393699"/>
                    <a:gd name="connsiteX32" fmla="*/ 112691 w 415300"/>
                    <a:gd name="connsiteY32" fmla="*/ 43120 h 393699"/>
                    <a:gd name="connsiteX33" fmla="*/ 67056 w 415300"/>
                    <a:gd name="connsiteY33" fmla="*/ 101237 h 393699"/>
                    <a:gd name="connsiteX34" fmla="*/ 55880 w 415300"/>
                    <a:gd name="connsiteY34" fmla="*/ 114360 h 393699"/>
                    <a:gd name="connsiteX35" fmla="*/ 1863 w 415300"/>
                    <a:gd name="connsiteY35" fmla="*/ 197787 h 393699"/>
                    <a:gd name="connsiteX36" fmla="*/ 931 w 415300"/>
                    <a:gd name="connsiteY36" fmla="*/ 207161 h 393699"/>
                    <a:gd name="connsiteX37" fmla="*/ 0 w 415300"/>
                    <a:gd name="connsiteY37" fmla="*/ 217472 h 393699"/>
                    <a:gd name="connsiteX38" fmla="*/ 84751 w 415300"/>
                    <a:gd name="connsiteY38" fmla="*/ 217472 h 393699"/>
                    <a:gd name="connsiteX39" fmla="*/ 84751 w 415300"/>
                    <a:gd name="connsiteY39" fmla="*/ 351518 h 393699"/>
                    <a:gd name="connsiteX40" fmla="*/ 101515 w 415300"/>
                    <a:gd name="connsiteY40" fmla="*/ 375890 h 393699"/>
                    <a:gd name="connsiteX41" fmla="*/ 116417 w 415300"/>
                    <a:gd name="connsiteY41" fmla="*/ 382451 h 393699"/>
                    <a:gd name="connsiteX42" fmla="*/ 134112 w 415300"/>
                    <a:gd name="connsiteY42" fmla="*/ 387138 h 393699"/>
                    <a:gd name="connsiteX43" fmla="*/ 190923 w 415300"/>
                    <a:gd name="connsiteY43" fmla="*/ 393700 h 393699"/>
                    <a:gd name="connsiteX44" fmla="*/ 208619 w 415300"/>
                    <a:gd name="connsiteY44" fmla="*/ 393700 h 393699"/>
                    <a:gd name="connsiteX45" fmla="*/ 235627 w 415300"/>
                    <a:gd name="connsiteY45" fmla="*/ 392763 h 393699"/>
                    <a:gd name="connsiteX46" fmla="*/ 314791 w 415300"/>
                    <a:gd name="connsiteY46" fmla="*/ 374952 h 393699"/>
                    <a:gd name="connsiteX47" fmla="*/ 321310 w 415300"/>
                    <a:gd name="connsiteY47" fmla="*/ 370265 h 393699"/>
                    <a:gd name="connsiteX48" fmla="*/ 331555 w 415300"/>
                    <a:gd name="connsiteY48" fmla="*/ 350581 h 393699"/>
                    <a:gd name="connsiteX49" fmla="*/ 331555 w 415300"/>
                    <a:gd name="connsiteY49" fmla="*/ 217472 h 393699"/>
                    <a:gd name="connsiteX50" fmla="*/ 399542 w 415300"/>
                    <a:gd name="connsiteY50" fmla="*/ 217472 h 393699"/>
                    <a:gd name="connsiteX51" fmla="*/ 402336 w 415300"/>
                    <a:gd name="connsiteY51" fmla="*/ 212785 h 393699"/>
                    <a:gd name="connsiteX52" fmla="*/ 405130 w 415300"/>
                    <a:gd name="connsiteY52" fmla="*/ 208099 h 393699"/>
                    <a:gd name="connsiteX53" fmla="*/ 362289 w 415300"/>
                    <a:gd name="connsiteY53" fmla="*/ 74053 h 393699"/>
                    <a:gd name="connsiteX54" fmla="*/ 337143 w 415300"/>
                    <a:gd name="connsiteY54" fmla="*/ 64679 h 393699"/>
                    <a:gd name="connsiteX55" fmla="*/ 323173 w 415300"/>
                    <a:gd name="connsiteY55" fmla="*/ 54368 h 393699"/>
                    <a:gd name="connsiteX56" fmla="*/ 237490 w 415300"/>
                    <a:gd name="connsiteY56" fmla="*/ 0 h 3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5300" h="393699">
                      <a:moveTo>
                        <a:pt x="237490" y="9374"/>
                      </a:moveTo>
                      <a:cubicBezTo>
                        <a:pt x="270087" y="9374"/>
                        <a:pt x="300821" y="28121"/>
                        <a:pt x="315722" y="58118"/>
                      </a:cubicBezTo>
                      <a:cubicBezTo>
                        <a:pt x="319447" y="65617"/>
                        <a:pt x="326898" y="71241"/>
                        <a:pt x="335280" y="73116"/>
                      </a:cubicBezTo>
                      <a:cubicBezTo>
                        <a:pt x="345525" y="74990"/>
                        <a:pt x="354838" y="79677"/>
                        <a:pt x="363220" y="84364"/>
                      </a:cubicBezTo>
                      <a:cubicBezTo>
                        <a:pt x="403267" y="109674"/>
                        <a:pt x="416306" y="161230"/>
                        <a:pt x="394885" y="202474"/>
                      </a:cubicBezTo>
                      <a:lnTo>
                        <a:pt x="392091" y="207161"/>
                      </a:lnTo>
                      <a:lnTo>
                        <a:pt x="320379" y="207161"/>
                      </a:lnTo>
                      <a:lnTo>
                        <a:pt x="320379" y="350581"/>
                      </a:lnTo>
                      <a:cubicBezTo>
                        <a:pt x="320379" y="355267"/>
                        <a:pt x="317585" y="359954"/>
                        <a:pt x="313859" y="363704"/>
                      </a:cubicBezTo>
                      <a:cubicBezTo>
                        <a:pt x="311997" y="364641"/>
                        <a:pt x="311065" y="366516"/>
                        <a:pt x="309203" y="367453"/>
                      </a:cubicBezTo>
                      <a:cubicBezTo>
                        <a:pt x="292439" y="376827"/>
                        <a:pt x="261705" y="381514"/>
                        <a:pt x="233765" y="383389"/>
                      </a:cubicBezTo>
                      <a:cubicBezTo>
                        <a:pt x="224451" y="384326"/>
                        <a:pt x="215138" y="384326"/>
                        <a:pt x="207687" y="384326"/>
                      </a:cubicBezTo>
                      <a:lnTo>
                        <a:pt x="190923" y="384326"/>
                      </a:lnTo>
                      <a:cubicBezTo>
                        <a:pt x="172297" y="383389"/>
                        <a:pt x="153670" y="381514"/>
                        <a:pt x="135043" y="377765"/>
                      </a:cubicBezTo>
                      <a:cubicBezTo>
                        <a:pt x="129455" y="376827"/>
                        <a:pt x="123867" y="374952"/>
                        <a:pt x="119211" y="373078"/>
                      </a:cubicBezTo>
                      <a:cubicBezTo>
                        <a:pt x="114554" y="371203"/>
                        <a:pt x="109897" y="369328"/>
                        <a:pt x="106172" y="367453"/>
                      </a:cubicBezTo>
                      <a:cubicBezTo>
                        <a:pt x="99653" y="364641"/>
                        <a:pt x="94996" y="358080"/>
                        <a:pt x="94065" y="351518"/>
                      </a:cubicBezTo>
                      <a:lnTo>
                        <a:pt x="94065" y="208099"/>
                      </a:lnTo>
                      <a:lnTo>
                        <a:pt x="9313" y="208099"/>
                      </a:lnTo>
                      <a:lnTo>
                        <a:pt x="10245" y="198725"/>
                      </a:lnTo>
                      <a:cubicBezTo>
                        <a:pt x="13039" y="166854"/>
                        <a:pt x="31665" y="137795"/>
                        <a:pt x="59605" y="122797"/>
                      </a:cubicBezTo>
                      <a:cubicBezTo>
                        <a:pt x="67056" y="119047"/>
                        <a:pt x="73575" y="111548"/>
                        <a:pt x="74507" y="103112"/>
                      </a:cubicBezTo>
                      <a:cubicBezTo>
                        <a:pt x="81026" y="70304"/>
                        <a:pt x="109897" y="45932"/>
                        <a:pt x="143425" y="45932"/>
                      </a:cubicBezTo>
                      <a:cubicBezTo>
                        <a:pt x="145288" y="45932"/>
                        <a:pt x="148082" y="45932"/>
                        <a:pt x="149945" y="45932"/>
                      </a:cubicBezTo>
                      <a:lnTo>
                        <a:pt x="152739" y="45932"/>
                      </a:lnTo>
                      <a:cubicBezTo>
                        <a:pt x="160189" y="45932"/>
                        <a:pt x="167640" y="43120"/>
                        <a:pt x="173228" y="37495"/>
                      </a:cubicBezTo>
                      <a:cubicBezTo>
                        <a:pt x="189992" y="19685"/>
                        <a:pt x="213275" y="9374"/>
                        <a:pt x="237490" y="9374"/>
                      </a:cubicBezTo>
                      <a:moveTo>
                        <a:pt x="237490" y="0"/>
                      </a:moveTo>
                      <a:cubicBezTo>
                        <a:pt x="210481" y="0"/>
                        <a:pt x="185335" y="11249"/>
                        <a:pt x="166709" y="30934"/>
                      </a:cubicBezTo>
                      <a:cubicBezTo>
                        <a:pt x="162983" y="34683"/>
                        <a:pt x="158327" y="36558"/>
                        <a:pt x="153670" y="36558"/>
                      </a:cubicBezTo>
                      <a:lnTo>
                        <a:pt x="151807" y="36558"/>
                      </a:lnTo>
                      <a:cubicBezTo>
                        <a:pt x="149013" y="36558"/>
                        <a:pt x="147151" y="36558"/>
                        <a:pt x="144357" y="36558"/>
                      </a:cubicBezTo>
                      <a:cubicBezTo>
                        <a:pt x="133181" y="36558"/>
                        <a:pt x="122936" y="38433"/>
                        <a:pt x="112691" y="43120"/>
                      </a:cubicBezTo>
                      <a:cubicBezTo>
                        <a:pt x="88477" y="53431"/>
                        <a:pt x="71713" y="74990"/>
                        <a:pt x="67056" y="101237"/>
                      </a:cubicBezTo>
                      <a:cubicBezTo>
                        <a:pt x="65193" y="106861"/>
                        <a:pt x="61468" y="111548"/>
                        <a:pt x="55880" y="114360"/>
                      </a:cubicBezTo>
                      <a:cubicBezTo>
                        <a:pt x="24215" y="131233"/>
                        <a:pt x="3725" y="162167"/>
                        <a:pt x="1863" y="197787"/>
                      </a:cubicBezTo>
                      <a:lnTo>
                        <a:pt x="931" y="207161"/>
                      </a:lnTo>
                      <a:lnTo>
                        <a:pt x="0" y="217472"/>
                      </a:lnTo>
                      <a:lnTo>
                        <a:pt x="84751" y="217472"/>
                      </a:lnTo>
                      <a:lnTo>
                        <a:pt x="84751" y="351518"/>
                      </a:lnTo>
                      <a:cubicBezTo>
                        <a:pt x="85683" y="361829"/>
                        <a:pt x="91271" y="371203"/>
                        <a:pt x="101515" y="375890"/>
                      </a:cubicBezTo>
                      <a:cubicBezTo>
                        <a:pt x="106172" y="378702"/>
                        <a:pt x="110829" y="380577"/>
                        <a:pt x="116417" y="382451"/>
                      </a:cubicBezTo>
                      <a:cubicBezTo>
                        <a:pt x="122005" y="384326"/>
                        <a:pt x="127593" y="385264"/>
                        <a:pt x="134112" y="387138"/>
                      </a:cubicBezTo>
                      <a:cubicBezTo>
                        <a:pt x="152739" y="390888"/>
                        <a:pt x="172297" y="392763"/>
                        <a:pt x="190923" y="393700"/>
                      </a:cubicBezTo>
                      <a:cubicBezTo>
                        <a:pt x="196511" y="393700"/>
                        <a:pt x="203031" y="393700"/>
                        <a:pt x="208619" y="393700"/>
                      </a:cubicBezTo>
                      <a:cubicBezTo>
                        <a:pt x="217001" y="393700"/>
                        <a:pt x="226314" y="393700"/>
                        <a:pt x="235627" y="392763"/>
                      </a:cubicBezTo>
                      <a:cubicBezTo>
                        <a:pt x="260773" y="390888"/>
                        <a:pt x="296164" y="387138"/>
                        <a:pt x="314791" y="374952"/>
                      </a:cubicBezTo>
                      <a:cubicBezTo>
                        <a:pt x="316653" y="374015"/>
                        <a:pt x="319447" y="372140"/>
                        <a:pt x="321310" y="370265"/>
                      </a:cubicBezTo>
                      <a:cubicBezTo>
                        <a:pt x="327829" y="365579"/>
                        <a:pt x="331555" y="358080"/>
                        <a:pt x="331555" y="350581"/>
                      </a:cubicBezTo>
                      <a:lnTo>
                        <a:pt x="331555" y="217472"/>
                      </a:lnTo>
                      <a:lnTo>
                        <a:pt x="399542" y="217472"/>
                      </a:lnTo>
                      <a:lnTo>
                        <a:pt x="402336" y="212785"/>
                      </a:lnTo>
                      <a:lnTo>
                        <a:pt x="405130" y="208099"/>
                      </a:lnTo>
                      <a:cubicBezTo>
                        <a:pt x="428413" y="159355"/>
                        <a:pt x="410718" y="99362"/>
                        <a:pt x="362289" y="74053"/>
                      </a:cubicBezTo>
                      <a:cubicBezTo>
                        <a:pt x="354838" y="69366"/>
                        <a:pt x="345525" y="66554"/>
                        <a:pt x="337143" y="64679"/>
                      </a:cubicBezTo>
                      <a:cubicBezTo>
                        <a:pt x="331555" y="63742"/>
                        <a:pt x="325967" y="59055"/>
                        <a:pt x="323173" y="54368"/>
                      </a:cubicBezTo>
                      <a:cubicBezTo>
                        <a:pt x="307340" y="20622"/>
                        <a:pt x="273812" y="0"/>
                        <a:pt x="237490" y="0"/>
                      </a:cubicBezTo>
                      <a:close/>
                    </a:path>
                  </a:pathLst>
                </a:custGeom>
                <a:solidFill>
                  <a:srgbClr val="FFFFFF"/>
                </a:solidFill>
                <a:ln w="9313" cap="flat">
                  <a:noFill/>
                  <a:prstDash val="solid"/>
                  <a:miter/>
                </a:ln>
              </p:spPr>
              <p:txBody>
                <a:bodyPr rtlCol="0" anchor="ctr"/>
                <a:lstStyle/>
                <a:p>
                  <a:endParaRPr lang="en-US" sz="800"/>
                </a:p>
              </p:txBody>
            </p:sp>
            <p:sp>
              <p:nvSpPr>
                <p:cNvPr id="234" name="Freeform 13">
                  <a:extLst>
                    <a:ext uri="{FF2B5EF4-FFF2-40B4-BE49-F238E27FC236}">
                      <a16:creationId xmlns:a16="http://schemas.microsoft.com/office/drawing/2014/main" id="{04359900-87A3-4296-84D8-2E817A2C9CC3}"/>
                    </a:ext>
                  </a:extLst>
                </p:cNvPr>
                <p:cNvSpPr/>
                <p:nvPr/>
              </p:nvSpPr>
              <p:spPr>
                <a:xfrm>
                  <a:off x="7171459" y="2970480"/>
                  <a:ext cx="395230" cy="198724"/>
                </a:xfrm>
                <a:custGeom>
                  <a:avLst/>
                  <a:gdLst>
                    <a:gd name="connsiteX0" fmla="*/ 353907 w 395230"/>
                    <a:gd name="connsiteY0" fmla="*/ 75928 h 198724"/>
                    <a:gd name="connsiteX1" fmla="*/ 325967 w 395230"/>
                    <a:gd name="connsiteY1" fmla="*/ 64679 h 198724"/>
                    <a:gd name="connsiteX2" fmla="*/ 306409 w 395230"/>
                    <a:gd name="connsiteY2" fmla="*/ 48744 h 198724"/>
                    <a:gd name="connsiteX3" fmla="*/ 228177 w 395230"/>
                    <a:gd name="connsiteY3" fmla="*/ 0 h 198724"/>
                    <a:gd name="connsiteX4" fmla="*/ 163915 w 395230"/>
                    <a:gd name="connsiteY4" fmla="*/ 28121 h 198724"/>
                    <a:gd name="connsiteX5" fmla="*/ 140631 w 395230"/>
                    <a:gd name="connsiteY5" fmla="*/ 36558 h 198724"/>
                    <a:gd name="connsiteX6" fmla="*/ 65193 w 395230"/>
                    <a:gd name="connsiteY6" fmla="*/ 92801 h 198724"/>
                    <a:gd name="connsiteX7" fmla="*/ 50292 w 395230"/>
                    <a:gd name="connsiteY7" fmla="*/ 112486 h 198724"/>
                    <a:gd name="connsiteX8" fmla="*/ 931 w 395230"/>
                    <a:gd name="connsiteY8" fmla="*/ 189351 h 198724"/>
                    <a:gd name="connsiteX9" fmla="*/ 0 w 395230"/>
                    <a:gd name="connsiteY9" fmla="*/ 198725 h 198724"/>
                    <a:gd name="connsiteX10" fmla="*/ 74507 w 395230"/>
                    <a:gd name="connsiteY10" fmla="*/ 198725 h 198724"/>
                    <a:gd name="connsiteX11" fmla="*/ 74507 w 395230"/>
                    <a:gd name="connsiteY11" fmla="*/ 181852 h 198724"/>
                    <a:gd name="connsiteX12" fmla="*/ 18627 w 395230"/>
                    <a:gd name="connsiteY12" fmla="*/ 181852 h 198724"/>
                    <a:gd name="connsiteX13" fmla="*/ 57743 w 395230"/>
                    <a:gd name="connsiteY13" fmla="*/ 128421 h 198724"/>
                    <a:gd name="connsiteX14" fmla="*/ 81026 w 395230"/>
                    <a:gd name="connsiteY14" fmla="*/ 96550 h 198724"/>
                    <a:gd name="connsiteX15" fmla="*/ 137837 w 395230"/>
                    <a:gd name="connsiteY15" fmla="*/ 53431 h 198724"/>
                    <a:gd name="connsiteX16" fmla="*/ 175091 w 395230"/>
                    <a:gd name="connsiteY16" fmla="*/ 39370 h 198724"/>
                    <a:gd name="connsiteX17" fmla="*/ 273812 w 395230"/>
                    <a:gd name="connsiteY17" fmla="*/ 35620 h 198724"/>
                    <a:gd name="connsiteX18" fmla="*/ 288713 w 395230"/>
                    <a:gd name="connsiteY18" fmla="*/ 55305 h 198724"/>
                    <a:gd name="connsiteX19" fmla="*/ 320379 w 395230"/>
                    <a:gd name="connsiteY19" fmla="*/ 79677 h 198724"/>
                    <a:gd name="connsiteX20" fmla="*/ 343662 w 395230"/>
                    <a:gd name="connsiteY20" fmla="*/ 89051 h 198724"/>
                    <a:gd name="connsiteX21" fmla="*/ 370671 w 395230"/>
                    <a:gd name="connsiteY21" fmla="*/ 179977 h 198724"/>
                    <a:gd name="connsiteX22" fmla="*/ 318516 w 395230"/>
                    <a:gd name="connsiteY22" fmla="*/ 179977 h 198724"/>
                    <a:gd name="connsiteX23" fmla="*/ 318516 w 395230"/>
                    <a:gd name="connsiteY23" fmla="*/ 196850 h 198724"/>
                    <a:gd name="connsiteX24" fmla="*/ 380915 w 395230"/>
                    <a:gd name="connsiteY24" fmla="*/ 196850 h 198724"/>
                    <a:gd name="connsiteX25" fmla="*/ 383709 w 395230"/>
                    <a:gd name="connsiteY25" fmla="*/ 192163 h 198724"/>
                    <a:gd name="connsiteX26" fmla="*/ 353907 w 395230"/>
                    <a:gd name="connsiteY26" fmla="*/ 75928 h 19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5230" h="198724">
                      <a:moveTo>
                        <a:pt x="353907" y="75928"/>
                      </a:moveTo>
                      <a:cubicBezTo>
                        <a:pt x="345525" y="70304"/>
                        <a:pt x="336211" y="66554"/>
                        <a:pt x="325967" y="64679"/>
                      </a:cubicBezTo>
                      <a:cubicBezTo>
                        <a:pt x="317585" y="62805"/>
                        <a:pt x="310134" y="57180"/>
                        <a:pt x="306409" y="48744"/>
                      </a:cubicBezTo>
                      <a:cubicBezTo>
                        <a:pt x="291507" y="18748"/>
                        <a:pt x="260773" y="0"/>
                        <a:pt x="228177" y="0"/>
                      </a:cubicBezTo>
                      <a:cubicBezTo>
                        <a:pt x="203962" y="0"/>
                        <a:pt x="180679" y="10311"/>
                        <a:pt x="163915" y="28121"/>
                      </a:cubicBezTo>
                      <a:cubicBezTo>
                        <a:pt x="158327" y="34683"/>
                        <a:pt x="149013" y="37495"/>
                        <a:pt x="140631" y="36558"/>
                      </a:cubicBezTo>
                      <a:cubicBezTo>
                        <a:pt x="105241" y="32808"/>
                        <a:pt x="72644" y="57180"/>
                        <a:pt x="65193" y="92801"/>
                      </a:cubicBezTo>
                      <a:cubicBezTo>
                        <a:pt x="63331" y="101237"/>
                        <a:pt x="57743" y="108736"/>
                        <a:pt x="50292" y="112486"/>
                      </a:cubicBezTo>
                      <a:cubicBezTo>
                        <a:pt x="21421" y="127484"/>
                        <a:pt x="2794" y="156543"/>
                        <a:pt x="931" y="189351"/>
                      </a:cubicBezTo>
                      <a:lnTo>
                        <a:pt x="0" y="198725"/>
                      </a:lnTo>
                      <a:lnTo>
                        <a:pt x="74507" y="198725"/>
                      </a:lnTo>
                      <a:lnTo>
                        <a:pt x="74507" y="181852"/>
                      </a:lnTo>
                      <a:lnTo>
                        <a:pt x="18627" y="181852"/>
                      </a:lnTo>
                      <a:cubicBezTo>
                        <a:pt x="23283" y="159355"/>
                        <a:pt x="37253" y="139670"/>
                        <a:pt x="57743" y="128421"/>
                      </a:cubicBezTo>
                      <a:cubicBezTo>
                        <a:pt x="69850" y="121860"/>
                        <a:pt x="79163" y="110611"/>
                        <a:pt x="81026" y="96550"/>
                      </a:cubicBezTo>
                      <a:cubicBezTo>
                        <a:pt x="86614" y="69366"/>
                        <a:pt x="110829" y="50619"/>
                        <a:pt x="137837" y="53431"/>
                      </a:cubicBezTo>
                      <a:cubicBezTo>
                        <a:pt x="151807" y="55305"/>
                        <a:pt x="165777" y="49681"/>
                        <a:pt x="175091" y="39370"/>
                      </a:cubicBezTo>
                      <a:cubicBezTo>
                        <a:pt x="201168" y="11249"/>
                        <a:pt x="245872" y="9374"/>
                        <a:pt x="273812" y="35620"/>
                      </a:cubicBezTo>
                      <a:cubicBezTo>
                        <a:pt x="280331" y="41245"/>
                        <a:pt x="284988" y="47806"/>
                        <a:pt x="288713" y="55305"/>
                      </a:cubicBezTo>
                      <a:cubicBezTo>
                        <a:pt x="295233" y="67491"/>
                        <a:pt x="306409" y="76865"/>
                        <a:pt x="320379" y="79677"/>
                      </a:cubicBezTo>
                      <a:cubicBezTo>
                        <a:pt x="328761" y="81552"/>
                        <a:pt x="336211" y="84364"/>
                        <a:pt x="343662" y="89051"/>
                      </a:cubicBezTo>
                      <a:cubicBezTo>
                        <a:pt x="374396" y="108736"/>
                        <a:pt x="385572" y="147169"/>
                        <a:pt x="370671" y="179977"/>
                      </a:cubicBezTo>
                      <a:lnTo>
                        <a:pt x="318516" y="179977"/>
                      </a:lnTo>
                      <a:lnTo>
                        <a:pt x="318516" y="196850"/>
                      </a:lnTo>
                      <a:lnTo>
                        <a:pt x="380915" y="196850"/>
                      </a:lnTo>
                      <a:lnTo>
                        <a:pt x="383709" y="192163"/>
                      </a:lnTo>
                      <a:cubicBezTo>
                        <a:pt x="406993" y="152793"/>
                        <a:pt x="393954" y="100300"/>
                        <a:pt x="353907" y="75928"/>
                      </a:cubicBezTo>
                      <a:close/>
                    </a:path>
                  </a:pathLst>
                </a:custGeom>
                <a:solidFill>
                  <a:schemeClr val="tx1"/>
                </a:solidFill>
                <a:ln w="9313" cap="flat">
                  <a:noFill/>
                  <a:prstDash val="solid"/>
                  <a:miter/>
                </a:ln>
              </p:spPr>
              <p:txBody>
                <a:bodyPr rtlCol="0" anchor="ctr"/>
                <a:lstStyle/>
                <a:p>
                  <a:endParaRPr lang="en-US" sz="800"/>
                </a:p>
              </p:txBody>
            </p:sp>
            <p:sp>
              <p:nvSpPr>
                <p:cNvPr id="235" name="Freeform 14">
                  <a:extLst>
                    <a:ext uri="{FF2B5EF4-FFF2-40B4-BE49-F238E27FC236}">
                      <a16:creationId xmlns:a16="http://schemas.microsoft.com/office/drawing/2014/main" id="{A59CFCC6-4B4F-4C27-92CC-024582C6C345}"/>
                    </a:ext>
                  </a:extLst>
                </p:cNvPr>
                <p:cNvSpPr/>
                <p:nvPr/>
              </p:nvSpPr>
              <p:spPr>
                <a:xfrm>
                  <a:off x="7256210" y="3089528"/>
                  <a:ext cx="226314" cy="254967"/>
                </a:xfrm>
                <a:custGeom>
                  <a:avLst/>
                  <a:gdLst>
                    <a:gd name="connsiteX0" fmla="*/ 226314 w 226314"/>
                    <a:gd name="connsiteY0" fmla="*/ 36558 h 254967"/>
                    <a:gd name="connsiteX1" fmla="*/ 226314 w 226314"/>
                    <a:gd name="connsiteY1" fmla="*/ 36558 h 254967"/>
                    <a:gd name="connsiteX2" fmla="*/ 226314 w 226314"/>
                    <a:gd name="connsiteY2" fmla="*/ 34683 h 254967"/>
                    <a:gd name="connsiteX3" fmla="*/ 219795 w 226314"/>
                    <a:gd name="connsiteY3" fmla="*/ 21560 h 254967"/>
                    <a:gd name="connsiteX4" fmla="*/ 215138 w 226314"/>
                    <a:gd name="connsiteY4" fmla="*/ 17810 h 254967"/>
                    <a:gd name="connsiteX5" fmla="*/ 139700 w 226314"/>
                    <a:gd name="connsiteY5" fmla="*/ 937 h 254967"/>
                    <a:gd name="connsiteX6" fmla="*/ 113623 w 226314"/>
                    <a:gd name="connsiteY6" fmla="*/ 0 h 254967"/>
                    <a:gd name="connsiteX7" fmla="*/ 96859 w 226314"/>
                    <a:gd name="connsiteY7" fmla="*/ 0 h 254967"/>
                    <a:gd name="connsiteX8" fmla="*/ 40979 w 226314"/>
                    <a:gd name="connsiteY8" fmla="*/ 6562 h 254967"/>
                    <a:gd name="connsiteX9" fmla="*/ 25146 w 226314"/>
                    <a:gd name="connsiteY9" fmla="*/ 11249 h 254967"/>
                    <a:gd name="connsiteX10" fmla="*/ 12107 w 226314"/>
                    <a:gd name="connsiteY10" fmla="*/ 16873 h 254967"/>
                    <a:gd name="connsiteX11" fmla="*/ 0 w 226314"/>
                    <a:gd name="connsiteY11" fmla="*/ 33746 h 254967"/>
                    <a:gd name="connsiteX12" fmla="*/ 0 w 226314"/>
                    <a:gd name="connsiteY12" fmla="*/ 34683 h 254967"/>
                    <a:gd name="connsiteX13" fmla="*/ 0 w 226314"/>
                    <a:gd name="connsiteY13" fmla="*/ 35620 h 254967"/>
                    <a:gd name="connsiteX14" fmla="*/ 0 w 226314"/>
                    <a:gd name="connsiteY14" fmla="*/ 222159 h 254967"/>
                    <a:gd name="connsiteX15" fmla="*/ 12107 w 226314"/>
                    <a:gd name="connsiteY15" fmla="*/ 238095 h 254967"/>
                    <a:gd name="connsiteX16" fmla="*/ 25146 w 226314"/>
                    <a:gd name="connsiteY16" fmla="*/ 243719 h 254967"/>
                    <a:gd name="connsiteX17" fmla="*/ 40979 w 226314"/>
                    <a:gd name="connsiteY17" fmla="*/ 248406 h 254967"/>
                    <a:gd name="connsiteX18" fmla="*/ 96859 w 226314"/>
                    <a:gd name="connsiteY18" fmla="*/ 254968 h 254967"/>
                    <a:gd name="connsiteX19" fmla="*/ 113623 w 226314"/>
                    <a:gd name="connsiteY19" fmla="*/ 254968 h 254967"/>
                    <a:gd name="connsiteX20" fmla="*/ 139700 w 226314"/>
                    <a:gd name="connsiteY20" fmla="*/ 254030 h 254967"/>
                    <a:gd name="connsiteX21" fmla="*/ 215138 w 226314"/>
                    <a:gd name="connsiteY21" fmla="*/ 238095 h 254967"/>
                    <a:gd name="connsiteX22" fmla="*/ 219795 w 226314"/>
                    <a:gd name="connsiteY22" fmla="*/ 234345 h 254967"/>
                    <a:gd name="connsiteX23" fmla="*/ 226314 w 226314"/>
                    <a:gd name="connsiteY23" fmla="*/ 221222 h 254967"/>
                    <a:gd name="connsiteX24" fmla="*/ 226314 w 226314"/>
                    <a:gd name="connsiteY24" fmla="*/ 36558 h 254967"/>
                    <a:gd name="connsiteX25" fmla="*/ 113623 w 226314"/>
                    <a:gd name="connsiteY25" fmla="*/ 15935 h 254967"/>
                    <a:gd name="connsiteX26" fmla="*/ 211413 w 226314"/>
                    <a:gd name="connsiteY26" fmla="*/ 34683 h 254967"/>
                    <a:gd name="connsiteX27" fmla="*/ 113623 w 226314"/>
                    <a:gd name="connsiteY27" fmla="*/ 53431 h 254967"/>
                    <a:gd name="connsiteX28" fmla="*/ 15833 w 226314"/>
                    <a:gd name="connsiteY28" fmla="*/ 34683 h 254967"/>
                    <a:gd name="connsiteX29" fmla="*/ 113623 w 226314"/>
                    <a:gd name="connsiteY29" fmla="*/ 15935 h 254967"/>
                    <a:gd name="connsiteX30" fmla="*/ 14901 w 226314"/>
                    <a:gd name="connsiteY30" fmla="*/ 53431 h 254967"/>
                    <a:gd name="connsiteX31" fmla="*/ 113623 w 226314"/>
                    <a:gd name="connsiteY31" fmla="*/ 68429 h 254967"/>
                    <a:gd name="connsiteX32" fmla="*/ 211413 w 226314"/>
                    <a:gd name="connsiteY32" fmla="*/ 53431 h 254967"/>
                    <a:gd name="connsiteX33" fmla="*/ 211413 w 226314"/>
                    <a:gd name="connsiteY33" fmla="*/ 98425 h 254967"/>
                    <a:gd name="connsiteX34" fmla="*/ 113623 w 226314"/>
                    <a:gd name="connsiteY34" fmla="*/ 116235 h 254967"/>
                    <a:gd name="connsiteX35" fmla="*/ 14901 w 226314"/>
                    <a:gd name="connsiteY35" fmla="*/ 98425 h 254967"/>
                    <a:gd name="connsiteX36" fmla="*/ 14901 w 226314"/>
                    <a:gd name="connsiteY36" fmla="*/ 53431 h 254967"/>
                    <a:gd name="connsiteX37" fmla="*/ 211413 w 226314"/>
                    <a:gd name="connsiteY37" fmla="*/ 117173 h 254967"/>
                    <a:gd name="connsiteX38" fmla="*/ 211413 w 226314"/>
                    <a:gd name="connsiteY38" fmla="*/ 160292 h 254967"/>
                    <a:gd name="connsiteX39" fmla="*/ 113623 w 226314"/>
                    <a:gd name="connsiteY39" fmla="*/ 178102 h 254967"/>
                    <a:gd name="connsiteX40" fmla="*/ 15833 w 226314"/>
                    <a:gd name="connsiteY40" fmla="*/ 159355 h 254967"/>
                    <a:gd name="connsiteX41" fmla="*/ 15833 w 226314"/>
                    <a:gd name="connsiteY41" fmla="*/ 116235 h 254967"/>
                    <a:gd name="connsiteX42" fmla="*/ 113623 w 226314"/>
                    <a:gd name="connsiteY42" fmla="*/ 131233 h 254967"/>
                    <a:gd name="connsiteX43" fmla="*/ 211413 w 226314"/>
                    <a:gd name="connsiteY43" fmla="*/ 117173 h 254967"/>
                    <a:gd name="connsiteX44" fmla="*/ 211413 w 226314"/>
                    <a:gd name="connsiteY44" fmla="*/ 117173 h 254967"/>
                    <a:gd name="connsiteX45" fmla="*/ 113623 w 226314"/>
                    <a:gd name="connsiteY45" fmla="*/ 240907 h 254967"/>
                    <a:gd name="connsiteX46" fmla="*/ 15833 w 226314"/>
                    <a:gd name="connsiteY46" fmla="*/ 223097 h 254967"/>
                    <a:gd name="connsiteX47" fmla="*/ 15833 w 226314"/>
                    <a:gd name="connsiteY47" fmla="*/ 179040 h 254967"/>
                    <a:gd name="connsiteX48" fmla="*/ 113623 w 226314"/>
                    <a:gd name="connsiteY48" fmla="*/ 194038 h 254967"/>
                    <a:gd name="connsiteX49" fmla="*/ 211413 w 226314"/>
                    <a:gd name="connsiteY49" fmla="*/ 179040 h 254967"/>
                    <a:gd name="connsiteX50" fmla="*/ 211413 w 226314"/>
                    <a:gd name="connsiteY50" fmla="*/ 223097 h 254967"/>
                    <a:gd name="connsiteX51" fmla="*/ 113623 w 226314"/>
                    <a:gd name="connsiteY51" fmla="*/ 240907 h 2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6314" h="254967">
                      <a:moveTo>
                        <a:pt x="226314" y="36558"/>
                      </a:moveTo>
                      <a:cubicBezTo>
                        <a:pt x="226314" y="36558"/>
                        <a:pt x="226314" y="35620"/>
                        <a:pt x="226314" y="36558"/>
                      </a:cubicBezTo>
                      <a:cubicBezTo>
                        <a:pt x="226314" y="35620"/>
                        <a:pt x="226314" y="34683"/>
                        <a:pt x="226314" y="34683"/>
                      </a:cubicBezTo>
                      <a:cubicBezTo>
                        <a:pt x="226314" y="29059"/>
                        <a:pt x="223520" y="24372"/>
                        <a:pt x="219795" y="21560"/>
                      </a:cubicBezTo>
                      <a:cubicBezTo>
                        <a:pt x="217932" y="20622"/>
                        <a:pt x="217001" y="18748"/>
                        <a:pt x="215138" y="17810"/>
                      </a:cubicBezTo>
                      <a:cubicBezTo>
                        <a:pt x="198374" y="7499"/>
                        <a:pt x="167640" y="2812"/>
                        <a:pt x="139700" y="937"/>
                      </a:cubicBezTo>
                      <a:cubicBezTo>
                        <a:pt x="130387" y="0"/>
                        <a:pt x="121073" y="0"/>
                        <a:pt x="113623" y="0"/>
                      </a:cubicBezTo>
                      <a:cubicBezTo>
                        <a:pt x="108035" y="0"/>
                        <a:pt x="102447" y="0"/>
                        <a:pt x="96859" y="0"/>
                      </a:cubicBezTo>
                      <a:cubicBezTo>
                        <a:pt x="78232" y="937"/>
                        <a:pt x="59605" y="2812"/>
                        <a:pt x="40979" y="6562"/>
                      </a:cubicBezTo>
                      <a:cubicBezTo>
                        <a:pt x="35391" y="7499"/>
                        <a:pt x="29803" y="9374"/>
                        <a:pt x="25146" y="11249"/>
                      </a:cubicBezTo>
                      <a:cubicBezTo>
                        <a:pt x="20489" y="13123"/>
                        <a:pt x="15833" y="14998"/>
                        <a:pt x="12107" y="16873"/>
                      </a:cubicBezTo>
                      <a:cubicBezTo>
                        <a:pt x="5588" y="19685"/>
                        <a:pt x="931" y="26247"/>
                        <a:pt x="0" y="33746"/>
                      </a:cubicBezTo>
                      <a:cubicBezTo>
                        <a:pt x="0" y="33746"/>
                        <a:pt x="0" y="34683"/>
                        <a:pt x="0" y="34683"/>
                      </a:cubicBezTo>
                      <a:cubicBezTo>
                        <a:pt x="0" y="34683"/>
                        <a:pt x="0" y="35620"/>
                        <a:pt x="0" y="35620"/>
                      </a:cubicBezTo>
                      <a:lnTo>
                        <a:pt x="0" y="222159"/>
                      </a:lnTo>
                      <a:cubicBezTo>
                        <a:pt x="931" y="229658"/>
                        <a:pt x="5588" y="235283"/>
                        <a:pt x="12107" y="238095"/>
                      </a:cubicBezTo>
                      <a:cubicBezTo>
                        <a:pt x="15833" y="240907"/>
                        <a:pt x="20489" y="242782"/>
                        <a:pt x="25146" y="243719"/>
                      </a:cubicBezTo>
                      <a:cubicBezTo>
                        <a:pt x="30734" y="245594"/>
                        <a:pt x="35391" y="246531"/>
                        <a:pt x="40979" y="248406"/>
                      </a:cubicBezTo>
                      <a:cubicBezTo>
                        <a:pt x="59605" y="252155"/>
                        <a:pt x="78232" y="254030"/>
                        <a:pt x="96859" y="254968"/>
                      </a:cubicBezTo>
                      <a:lnTo>
                        <a:pt x="113623" y="254968"/>
                      </a:lnTo>
                      <a:cubicBezTo>
                        <a:pt x="122005" y="254968"/>
                        <a:pt x="130387" y="254968"/>
                        <a:pt x="139700" y="254030"/>
                      </a:cubicBezTo>
                      <a:cubicBezTo>
                        <a:pt x="167640" y="252155"/>
                        <a:pt x="198374" y="247469"/>
                        <a:pt x="215138" y="238095"/>
                      </a:cubicBezTo>
                      <a:cubicBezTo>
                        <a:pt x="217001" y="237157"/>
                        <a:pt x="218863" y="236220"/>
                        <a:pt x="219795" y="234345"/>
                      </a:cubicBezTo>
                      <a:cubicBezTo>
                        <a:pt x="223520" y="231533"/>
                        <a:pt x="226314" y="226846"/>
                        <a:pt x="226314" y="221222"/>
                      </a:cubicBezTo>
                      <a:lnTo>
                        <a:pt x="226314" y="36558"/>
                      </a:lnTo>
                      <a:close/>
                      <a:moveTo>
                        <a:pt x="113623" y="15935"/>
                      </a:moveTo>
                      <a:cubicBezTo>
                        <a:pt x="173228" y="15935"/>
                        <a:pt x="208619" y="28121"/>
                        <a:pt x="211413" y="34683"/>
                      </a:cubicBezTo>
                      <a:cubicBezTo>
                        <a:pt x="208619" y="41245"/>
                        <a:pt x="173228" y="53431"/>
                        <a:pt x="113623" y="53431"/>
                      </a:cubicBezTo>
                      <a:cubicBezTo>
                        <a:pt x="54017" y="53431"/>
                        <a:pt x="18627" y="41245"/>
                        <a:pt x="15833" y="34683"/>
                      </a:cubicBezTo>
                      <a:cubicBezTo>
                        <a:pt x="18627" y="28121"/>
                        <a:pt x="54017" y="15935"/>
                        <a:pt x="113623" y="15935"/>
                      </a:cubicBezTo>
                      <a:close/>
                      <a:moveTo>
                        <a:pt x="14901" y="53431"/>
                      </a:moveTo>
                      <a:cubicBezTo>
                        <a:pt x="38185" y="64679"/>
                        <a:pt x="82889" y="68429"/>
                        <a:pt x="113623" y="68429"/>
                      </a:cubicBezTo>
                      <a:cubicBezTo>
                        <a:pt x="144357" y="68429"/>
                        <a:pt x="188129" y="64679"/>
                        <a:pt x="211413" y="53431"/>
                      </a:cubicBezTo>
                      <a:lnTo>
                        <a:pt x="211413" y="98425"/>
                      </a:lnTo>
                      <a:cubicBezTo>
                        <a:pt x="209550" y="102175"/>
                        <a:pt x="181610" y="116235"/>
                        <a:pt x="113623" y="116235"/>
                      </a:cubicBezTo>
                      <a:cubicBezTo>
                        <a:pt x="45635" y="116235"/>
                        <a:pt x="17695" y="103112"/>
                        <a:pt x="14901" y="98425"/>
                      </a:cubicBezTo>
                      <a:lnTo>
                        <a:pt x="14901" y="53431"/>
                      </a:lnTo>
                      <a:close/>
                      <a:moveTo>
                        <a:pt x="211413" y="117173"/>
                      </a:moveTo>
                      <a:lnTo>
                        <a:pt x="211413" y="160292"/>
                      </a:lnTo>
                      <a:cubicBezTo>
                        <a:pt x="209550" y="164979"/>
                        <a:pt x="181610" y="178102"/>
                        <a:pt x="113623" y="178102"/>
                      </a:cubicBezTo>
                      <a:cubicBezTo>
                        <a:pt x="45635" y="178102"/>
                        <a:pt x="17695" y="164042"/>
                        <a:pt x="15833" y="159355"/>
                      </a:cubicBezTo>
                      <a:lnTo>
                        <a:pt x="15833" y="116235"/>
                      </a:lnTo>
                      <a:cubicBezTo>
                        <a:pt x="39116" y="127484"/>
                        <a:pt x="83820" y="131233"/>
                        <a:pt x="113623" y="131233"/>
                      </a:cubicBezTo>
                      <a:cubicBezTo>
                        <a:pt x="143425" y="131233"/>
                        <a:pt x="188129" y="128421"/>
                        <a:pt x="211413" y="117173"/>
                      </a:cubicBezTo>
                      <a:lnTo>
                        <a:pt x="211413" y="117173"/>
                      </a:lnTo>
                      <a:close/>
                      <a:moveTo>
                        <a:pt x="113623" y="240907"/>
                      </a:moveTo>
                      <a:cubicBezTo>
                        <a:pt x="45635" y="240907"/>
                        <a:pt x="17695" y="226846"/>
                        <a:pt x="15833" y="223097"/>
                      </a:cubicBezTo>
                      <a:lnTo>
                        <a:pt x="15833" y="179040"/>
                      </a:lnTo>
                      <a:cubicBezTo>
                        <a:pt x="39116" y="190288"/>
                        <a:pt x="83820" y="194038"/>
                        <a:pt x="113623" y="194038"/>
                      </a:cubicBezTo>
                      <a:cubicBezTo>
                        <a:pt x="143425" y="194038"/>
                        <a:pt x="188129" y="190288"/>
                        <a:pt x="211413" y="179040"/>
                      </a:cubicBezTo>
                      <a:lnTo>
                        <a:pt x="211413" y="223097"/>
                      </a:lnTo>
                      <a:cubicBezTo>
                        <a:pt x="208619" y="226846"/>
                        <a:pt x="181610" y="240907"/>
                        <a:pt x="113623" y="240907"/>
                      </a:cubicBezTo>
                      <a:close/>
                    </a:path>
                  </a:pathLst>
                </a:custGeom>
                <a:solidFill>
                  <a:schemeClr val="tx1"/>
                </a:solidFill>
                <a:ln w="9313" cap="flat">
                  <a:noFill/>
                  <a:prstDash val="solid"/>
                  <a:miter/>
                </a:ln>
              </p:spPr>
              <p:txBody>
                <a:bodyPr rtlCol="0" anchor="ctr"/>
                <a:lstStyle/>
                <a:p>
                  <a:endParaRPr lang="en-US" sz="800"/>
                </a:p>
              </p:txBody>
            </p:sp>
          </p:grpSp>
          <p:sp>
            <p:nvSpPr>
              <p:cNvPr id="231" name="TextBox 230">
                <a:extLst>
                  <a:ext uri="{FF2B5EF4-FFF2-40B4-BE49-F238E27FC236}">
                    <a16:creationId xmlns:a16="http://schemas.microsoft.com/office/drawing/2014/main" id="{AE792119-4727-443B-A74B-1C85C469C6D1}"/>
                  </a:ext>
                </a:extLst>
              </p:cNvPr>
              <p:cNvSpPr txBox="1"/>
              <p:nvPr/>
            </p:nvSpPr>
            <p:spPr>
              <a:xfrm>
                <a:off x="849300" y="3682734"/>
                <a:ext cx="819627" cy="461664"/>
              </a:xfrm>
              <a:prstGeom prst="rect">
                <a:avLst/>
              </a:prstGeom>
              <a:noFill/>
              <a:ln>
                <a:noFill/>
              </a:ln>
            </p:spPr>
            <p:txBody>
              <a:bodyPr wrap="square" rtlCol="0">
                <a:spAutoFit/>
              </a:bodyPr>
              <a:lstStyle/>
              <a:p>
                <a:pPr algn="ctr"/>
                <a:r>
                  <a:rPr lang="en-US" sz="800" dirty="0"/>
                  <a:t>Enterprise Database Service</a:t>
                </a:r>
              </a:p>
            </p:txBody>
          </p:sp>
        </p:grpSp>
        <p:sp>
          <p:nvSpPr>
            <p:cNvPr id="246" name="Rectangle 245">
              <a:extLst>
                <a:ext uri="{FF2B5EF4-FFF2-40B4-BE49-F238E27FC236}">
                  <a16:creationId xmlns:a16="http://schemas.microsoft.com/office/drawing/2014/main" id="{7907A519-3E69-4469-82D7-07EFB8FEE167}"/>
                </a:ext>
              </a:extLst>
            </p:cNvPr>
            <p:cNvSpPr/>
            <p:nvPr/>
          </p:nvSpPr>
          <p:spPr>
            <a:xfrm>
              <a:off x="1723388" y="3855353"/>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672D70A6-8109-484F-996B-9F748A0719EB}"/>
              </a:ext>
            </a:extLst>
          </p:cNvPr>
          <p:cNvGrpSpPr/>
          <p:nvPr/>
        </p:nvGrpSpPr>
        <p:grpSpPr>
          <a:xfrm>
            <a:off x="2082978" y="4791869"/>
            <a:ext cx="1463040" cy="914400"/>
            <a:chOff x="1723388" y="4774451"/>
            <a:chExt cx="1463040" cy="914400"/>
          </a:xfrm>
        </p:grpSpPr>
        <p:grpSp>
          <p:nvGrpSpPr>
            <p:cNvPr id="240" name="Group 239">
              <a:extLst>
                <a:ext uri="{FF2B5EF4-FFF2-40B4-BE49-F238E27FC236}">
                  <a16:creationId xmlns:a16="http://schemas.microsoft.com/office/drawing/2014/main" id="{7260D559-F1AF-43C6-A30C-F78045B0EAB3}"/>
                </a:ext>
              </a:extLst>
            </p:cNvPr>
            <p:cNvGrpSpPr/>
            <p:nvPr/>
          </p:nvGrpSpPr>
          <p:grpSpPr>
            <a:xfrm>
              <a:off x="1894885" y="4975456"/>
              <a:ext cx="1182586" cy="512391"/>
              <a:chOff x="476814" y="4675860"/>
              <a:chExt cx="1182586" cy="512391"/>
            </a:xfrm>
          </p:grpSpPr>
          <p:grpSp>
            <p:nvGrpSpPr>
              <p:cNvPr id="224" name="Graphic 70">
                <a:extLst>
                  <a:ext uri="{FF2B5EF4-FFF2-40B4-BE49-F238E27FC236}">
                    <a16:creationId xmlns:a16="http://schemas.microsoft.com/office/drawing/2014/main" id="{E520F4D6-15E8-4F30-9629-AFA71CF98109}"/>
                  </a:ext>
                </a:extLst>
              </p:cNvPr>
              <p:cNvGrpSpPr>
                <a:grpSpLocks noChangeAspect="1"/>
              </p:cNvGrpSpPr>
              <p:nvPr/>
            </p:nvGrpSpPr>
            <p:grpSpPr>
              <a:xfrm>
                <a:off x="476814" y="4675860"/>
                <a:ext cx="532401" cy="464723"/>
                <a:chOff x="7162146" y="2961107"/>
                <a:chExt cx="419100" cy="393700"/>
              </a:xfrm>
            </p:grpSpPr>
            <p:sp>
              <p:nvSpPr>
                <p:cNvPr id="226" name="Freeform 18">
                  <a:extLst>
                    <a:ext uri="{FF2B5EF4-FFF2-40B4-BE49-F238E27FC236}">
                      <a16:creationId xmlns:a16="http://schemas.microsoft.com/office/drawing/2014/main" id="{E0010E4F-56FB-46E0-AF61-B460889612CA}"/>
                    </a:ext>
                  </a:extLst>
                </p:cNvPr>
                <p:cNvSpPr/>
                <p:nvPr/>
              </p:nvSpPr>
              <p:spPr>
                <a:xfrm>
                  <a:off x="7167734" y="2965386"/>
                  <a:ext cx="404533" cy="384733"/>
                </a:xfrm>
                <a:custGeom>
                  <a:avLst/>
                  <a:gdLst>
                    <a:gd name="connsiteX0" fmla="*/ 202099 w 404533"/>
                    <a:gd name="connsiteY0" fmla="*/ 384734 h 384733"/>
                    <a:gd name="connsiteX1" fmla="*/ 185335 w 404533"/>
                    <a:gd name="connsiteY1" fmla="*/ 384734 h 384733"/>
                    <a:gd name="connsiteX2" fmla="*/ 128524 w 404533"/>
                    <a:gd name="connsiteY2" fmla="*/ 378172 h 384733"/>
                    <a:gd name="connsiteX3" fmla="*/ 111760 w 404533"/>
                    <a:gd name="connsiteY3" fmla="*/ 373485 h 384733"/>
                    <a:gd name="connsiteX4" fmla="*/ 97790 w 404533"/>
                    <a:gd name="connsiteY4" fmla="*/ 366923 h 384733"/>
                    <a:gd name="connsiteX5" fmla="*/ 83820 w 404533"/>
                    <a:gd name="connsiteY5" fmla="*/ 346301 h 384733"/>
                    <a:gd name="connsiteX6" fmla="*/ 83820 w 404533"/>
                    <a:gd name="connsiteY6" fmla="*/ 208506 h 384733"/>
                    <a:gd name="connsiteX7" fmla="*/ 0 w 404533"/>
                    <a:gd name="connsiteY7" fmla="*/ 208506 h 384733"/>
                    <a:gd name="connsiteX8" fmla="*/ 931 w 404533"/>
                    <a:gd name="connsiteY8" fmla="*/ 194445 h 384733"/>
                    <a:gd name="connsiteX9" fmla="*/ 53086 w 404533"/>
                    <a:gd name="connsiteY9" fmla="*/ 114768 h 384733"/>
                    <a:gd name="connsiteX10" fmla="*/ 65193 w 404533"/>
                    <a:gd name="connsiteY10" fmla="*/ 97895 h 384733"/>
                    <a:gd name="connsiteX11" fmla="*/ 108035 w 404533"/>
                    <a:gd name="connsiteY11" fmla="*/ 43527 h 384733"/>
                    <a:gd name="connsiteX12" fmla="*/ 137837 w 404533"/>
                    <a:gd name="connsiteY12" fmla="*/ 36965 h 384733"/>
                    <a:gd name="connsiteX13" fmla="*/ 145288 w 404533"/>
                    <a:gd name="connsiteY13" fmla="*/ 36965 h 384733"/>
                    <a:gd name="connsiteX14" fmla="*/ 148082 w 404533"/>
                    <a:gd name="connsiteY14" fmla="*/ 36965 h 384733"/>
                    <a:gd name="connsiteX15" fmla="*/ 164846 w 404533"/>
                    <a:gd name="connsiteY15" fmla="*/ 29466 h 384733"/>
                    <a:gd name="connsiteX16" fmla="*/ 294301 w 404533"/>
                    <a:gd name="connsiteY16" fmla="*/ 24779 h 384733"/>
                    <a:gd name="connsiteX17" fmla="*/ 313859 w 404533"/>
                    <a:gd name="connsiteY17" fmla="*/ 51026 h 384733"/>
                    <a:gd name="connsiteX18" fmla="*/ 330623 w 404533"/>
                    <a:gd name="connsiteY18" fmla="*/ 64149 h 384733"/>
                    <a:gd name="connsiteX19" fmla="*/ 402336 w 404533"/>
                    <a:gd name="connsiteY19" fmla="*/ 176635 h 384733"/>
                    <a:gd name="connsiteX20" fmla="*/ 393023 w 404533"/>
                    <a:gd name="connsiteY20" fmla="*/ 201007 h 384733"/>
                    <a:gd name="connsiteX21" fmla="*/ 389297 w 404533"/>
                    <a:gd name="connsiteY21" fmla="*/ 207569 h 384733"/>
                    <a:gd name="connsiteX22" fmla="*/ 319447 w 404533"/>
                    <a:gd name="connsiteY22" fmla="*/ 207569 h 384733"/>
                    <a:gd name="connsiteX23" fmla="*/ 319447 w 404533"/>
                    <a:gd name="connsiteY23" fmla="*/ 346301 h 384733"/>
                    <a:gd name="connsiteX24" fmla="*/ 311065 w 404533"/>
                    <a:gd name="connsiteY24" fmla="*/ 363174 h 384733"/>
                    <a:gd name="connsiteX25" fmla="*/ 305477 w 404533"/>
                    <a:gd name="connsiteY25" fmla="*/ 366923 h 384733"/>
                    <a:gd name="connsiteX26" fmla="*/ 228177 w 404533"/>
                    <a:gd name="connsiteY26" fmla="*/ 383796 h 384733"/>
                    <a:gd name="connsiteX27" fmla="*/ 202099 w 404533"/>
                    <a:gd name="connsiteY27" fmla="*/ 384734 h 3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4533" h="384733">
                      <a:moveTo>
                        <a:pt x="202099" y="384734"/>
                      </a:moveTo>
                      <a:lnTo>
                        <a:pt x="185335" y="384734"/>
                      </a:lnTo>
                      <a:cubicBezTo>
                        <a:pt x="166709" y="383796"/>
                        <a:pt x="147151" y="381922"/>
                        <a:pt x="128524" y="378172"/>
                      </a:cubicBezTo>
                      <a:cubicBezTo>
                        <a:pt x="122936" y="377235"/>
                        <a:pt x="117348" y="375360"/>
                        <a:pt x="111760" y="373485"/>
                      </a:cubicBezTo>
                      <a:cubicBezTo>
                        <a:pt x="107103" y="371610"/>
                        <a:pt x="102447" y="369736"/>
                        <a:pt x="97790" y="366923"/>
                      </a:cubicBezTo>
                      <a:cubicBezTo>
                        <a:pt x="89408" y="363174"/>
                        <a:pt x="84751" y="355675"/>
                        <a:pt x="83820" y="346301"/>
                      </a:cubicBezTo>
                      <a:lnTo>
                        <a:pt x="83820" y="208506"/>
                      </a:lnTo>
                      <a:lnTo>
                        <a:pt x="0" y="208506"/>
                      </a:lnTo>
                      <a:lnTo>
                        <a:pt x="931" y="194445"/>
                      </a:lnTo>
                      <a:cubicBezTo>
                        <a:pt x="3725" y="160700"/>
                        <a:pt x="23283" y="129766"/>
                        <a:pt x="53086" y="114768"/>
                      </a:cubicBezTo>
                      <a:cubicBezTo>
                        <a:pt x="59605" y="111018"/>
                        <a:pt x="64262" y="105394"/>
                        <a:pt x="65193" y="97895"/>
                      </a:cubicBezTo>
                      <a:cubicBezTo>
                        <a:pt x="69850" y="73523"/>
                        <a:pt x="85683" y="53838"/>
                        <a:pt x="108035" y="43527"/>
                      </a:cubicBezTo>
                      <a:cubicBezTo>
                        <a:pt x="117348" y="39777"/>
                        <a:pt x="127593" y="36965"/>
                        <a:pt x="137837" y="36965"/>
                      </a:cubicBezTo>
                      <a:cubicBezTo>
                        <a:pt x="139700" y="36965"/>
                        <a:pt x="142494" y="36965"/>
                        <a:pt x="145288" y="36965"/>
                      </a:cubicBezTo>
                      <a:lnTo>
                        <a:pt x="148082" y="36965"/>
                      </a:lnTo>
                      <a:cubicBezTo>
                        <a:pt x="154601" y="36965"/>
                        <a:pt x="160189" y="34153"/>
                        <a:pt x="164846" y="29466"/>
                      </a:cubicBezTo>
                      <a:cubicBezTo>
                        <a:pt x="199305" y="-8029"/>
                        <a:pt x="257048" y="-9904"/>
                        <a:pt x="294301" y="24779"/>
                      </a:cubicBezTo>
                      <a:cubicBezTo>
                        <a:pt x="302683" y="32278"/>
                        <a:pt x="309203" y="40715"/>
                        <a:pt x="313859" y="51026"/>
                      </a:cubicBezTo>
                      <a:cubicBezTo>
                        <a:pt x="317585" y="57588"/>
                        <a:pt x="323173" y="62275"/>
                        <a:pt x="330623" y="64149"/>
                      </a:cubicBezTo>
                      <a:cubicBezTo>
                        <a:pt x="380915" y="75398"/>
                        <a:pt x="413512" y="126016"/>
                        <a:pt x="402336" y="176635"/>
                      </a:cubicBezTo>
                      <a:cubicBezTo>
                        <a:pt x="400473" y="185071"/>
                        <a:pt x="397679" y="193508"/>
                        <a:pt x="393023" y="201007"/>
                      </a:cubicBezTo>
                      <a:lnTo>
                        <a:pt x="389297" y="207569"/>
                      </a:lnTo>
                      <a:lnTo>
                        <a:pt x="319447" y="207569"/>
                      </a:lnTo>
                      <a:lnTo>
                        <a:pt x="319447" y="346301"/>
                      </a:lnTo>
                      <a:cubicBezTo>
                        <a:pt x="319447" y="352863"/>
                        <a:pt x="315722" y="359424"/>
                        <a:pt x="311065" y="363174"/>
                      </a:cubicBezTo>
                      <a:cubicBezTo>
                        <a:pt x="309203" y="364111"/>
                        <a:pt x="307340" y="365986"/>
                        <a:pt x="305477" y="366923"/>
                      </a:cubicBezTo>
                      <a:cubicBezTo>
                        <a:pt x="285919" y="379109"/>
                        <a:pt x="248666" y="382859"/>
                        <a:pt x="228177" y="383796"/>
                      </a:cubicBezTo>
                      <a:cubicBezTo>
                        <a:pt x="218863" y="384734"/>
                        <a:pt x="210481" y="384734"/>
                        <a:pt x="202099" y="384734"/>
                      </a:cubicBezTo>
                      <a:close/>
                    </a:path>
                  </a:pathLst>
                </a:custGeom>
                <a:noFill/>
                <a:ln w="9313" cap="flat">
                  <a:noFill/>
                  <a:prstDash val="solid"/>
                  <a:miter/>
                </a:ln>
              </p:spPr>
              <p:txBody>
                <a:bodyPr rtlCol="0" anchor="ctr"/>
                <a:lstStyle/>
                <a:p>
                  <a:endParaRPr lang="en-US" sz="800" dirty="0"/>
                </a:p>
              </p:txBody>
            </p:sp>
            <p:sp>
              <p:nvSpPr>
                <p:cNvPr id="227" name="Freeform 19">
                  <a:extLst>
                    <a:ext uri="{FF2B5EF4-FFF2-40B4-BE49-F238E27FC236}">
                      <a16:creationId xmlns:a16="http://schemas.microsoft.com/office/drawing/2014/main" id="{05D4AC7A-D9EB-4D2B-A8A5-A57E96C39E64}"/>
                    </a:ext>
                  </a:extLst>
                </p:cNvPr>
                <p:cNvSpPr/>
                <p:nvPr/>
              </p:nvSpPr>
              <p:spPr>
                <a:xfrm>
                  <a:off x="7162146" y="2961107"/>
                  <a:ext cx="415300" cy="393699"/>
                </a:xfrm>
                <a:custGeom>
                  <a:avLst/>
                  <a:gdLst>
                    <a:gd name="connsiteX0" fmla="*/ 237490 w 415300"/>
                    <a:gd name="connsiteY0" fmla="*/ 9374 h 393699"/>
                    <a:gd name="connsiteX1" fmla="*/ 315722 w 415300"/>
                    <a:gd name="connsiteY1" fmla="*/ 58118 h 393699"/>
                    <a:gd name="connsiteX2" fmla="*/ 335280 w 415300"/>
                    <a:gd name="connsiteY2" fmla="*/ 73116 h 393699"/>
                    <a:gd name="connsiteX3" fmla="*/ 363220 w 415300"/>
                    <a:gd name="connsiteY3" fmla="*/ 84364 h 393699"/>
                    <a:gd name="connsiteX4" fmla="*/ 394885 w 415300"/>
                    <a:gd name="connsiteY4" fmla="*/ 202474 h 393699"/>
                    <a:gd name="connsiteX5" fmla="*/ 392091 w 415300"/>
                    <a:gd name="connsiteY5" fmla="*/ 207161 h 393699"/>
                    <a:gd name="connsiteX6" fmla="*/ 320379 w 415300"/>
                    <a:gd name="connsiteY6" fmla="*/ 207161 h 393699"/>
                    <a:gd name="connsiteX7" fmla="*/ 320379 w 415300"/>
                    <a:gd name="connsiteY7" fmla="*/ 350581 h 393699"/>
                    <a:gd name="connsiteX8" fmla="*/ 313859 w 415300"/>
                    <a:gd name="connsiteY8" fmla="*/ 363704 h 393699"/>
                    <a:gd name="connsiteX9" fmla="*/ 309203 w 415300"/>
                    <a:gd name="connsiteY9" fmla="*/ 367453 h 393699"/>
                    <a:gd name="connsiteX10" fmla="*/ 233765 w 415300"/>
                    <a:gd name="connsiteY10" fmla="*/ 383389 h 393699"/>
                    <a:gd name="connsiteX11" fmla="*/ 207687 w 415300"/>
                    <a:gd name="connsiteY11" fmla="*/ 384326 h 393699"/>
                    <a:gd name="connsiteX12" fmla="*/ 190923 w 415300"/>
                    <a:gd name="connsiteY12" fmla="*/ 384326 h 393699"/>
                    <a:gd name="connsiteX13" fmla="*/ 135043 w 415300"/>
                    <a:gd name="connsiteY13" fmla="*/ 377765 h 393699"/>
                    <a:gd name="connsiteX14" fmla="*/ 119211 w 415300"/>
                    <a:gd name="connsiteY14" fmla="*/ 373078 h 393699"/>
                    <a:gd name="connsiteX15" fmla="*/ 106172 w 415300"/>
                    <a:gd name="connsiteY15" fmla="*/ 367453 h 393699"/>
                    <a:gd name="connsiteX16" fmla="*/ 94065 w 415300"/>
                    <a:gd name="connsiteY16" fmla="*/ 351518 h 393699"/>
                    <a:gd name="connsiteX17" fmla="*/ 94065 w 415300"/>
                    <a:gd name="connsiteY17" fmla="*/ 208099 h 393699"/>
                    <a:gd name="connsiteX18" fmla="*/ 9313 w 415300"/>
                    <a:gd name="connsiteY18" fmla="*/ 208099 h 393699"/>
                    <a:gd name="connsiteX19" fmla="*/ 10245 w 415300"/>
                    <a:gd name="connsiteY19" fmla="*/ 198725 h 393699"/>
                    <a:gd name="connsiteX20" fmla="*/ 59605 w 415300"/>
                    <a:gd name="connsiteY20" fmla="*/ 122797 h 393699"/>
                    <a:gd name="connsiteX21" fmla="*/ 74507 w 415300"/>
                    <a:gd name="connsiteY21" fmla="*/ 103112 h 393699"/>
                    <a:gd name="connsiteX22" fmla="*/ 143425 w 415300"/>
                    <a:gd name="connsiteY22" fmla="*/ 45932 h 393699"/>
                    <a:gd name="connsiteX23" fmla="*/ 149945 w 415300"/>
                    <a:gd name="connsiteY23" fmla="*/ 45932 h 393699"/>
                    <a:gd name="connsiteX24" fmla="*/ 152739 w 415300"/>
                    <a:gd name="connsiteY24" fmla="*/ 45932 h 393699"/>
                    <a:gd name="connsiteX25" fmla="*/ 173228 w 415300"/>
                    <a:gd name="connsiteY25" fmla="*/ 37495 h 393699"/>
                    <a:gd name="connsiteX26" fmla="*/ 237490 w 415300"/>
                    <a:gd name="connsiteY26" fmla="*/ 9374 h 393699"/>
                    <a:gd name="connsiteX27" fmla="*/ 237490 w 415300"/>
                    <a:gd name="connsiteY27" fmla="*/ 0 h 393699"/>
                    <a:gd name="connsiteX28" fmla="*/ 166709 w 415300"/>
                    <a:gd name="connsiteY28" fmla="*/ 30934 h 393699"/>
                    <a:gd name="connsiteX29" fmla="*/ 153670 w 415300"/>
                    <a:gd name="connsiteY29" fmla="*/ 36558 h 393699"/>
                    <a:gd name="connsiteX30" fmla="*/ 151807 w 415300"/>
                    <a:gd name="connsiteY30" fmla="*/ 36558 h 393699"/>
                    <a:gd name="connsiteX31" fmla="*/ 144357 w 415300"/>
                    <a:gd name="connsiteY31" fmla="*/ 36558 h 393699"/>
                    <a:gd name="connsiteX32" fmla="*/ 112691 w 415300"/>
                    <a:gd name="connsiteY32" fmla="*/ 43120 h 393699"/>
                    <a:gd name="connsiteX33" fmla="*/ 67056 w 415300"/>
                    <a:gd name="connsiteY33" fmla="*/ 101237 h 393699"/>
                    <a:gd name="connsiteX34" fmla="*/ 55880 w 415300"/>
                    <a:gd name="connsiteY34" fmla="*/ 114360 h 393699"/>
                    <a:gd name="connsiteX35" fmla="*/ 1863 w 415300"/>
                    <a:gd name="connsiteY35" fmla="*/ 197787 h 393699"/>
                    <a:gd name="connsiteX36" fmla="*/ 931 w 415300"/>
                    <a:gd name="connsiteY36" fmla="*/ 207161 h 393699"/>
                    <a:gd name="connsiteX37" fmla="*/ 0 w 415300"/>
                    <a:gd name="connsiteY37" fmla="*/ 217472 h 393699"/>
                    <a:gd name="connsiteX38" fmla="*/ 84751 w 415300"/>
                    <a:gd name="connsiteY38" fmla="*/ 217472 h 393699"/>
                    <a:gd name="connsiteX39" fmla="*/ 84751 w 415300"/>
                    <a:gd name="connsiteY39" fmla="*/ 351518 h 393699"/>
                    <a:gd name="connsiteX40" fmla="*/ 101515 w 415300"/>
                    <a:gd name="connsiteY40" fmla="*/ 375890 h 393699"/>
                    <a:gd name="connsiteX41" fmla="*/ 116417 w 415300"/>
                    <a:gd name="connsiteY41" fmla="*/ 382451 h 393699"/>
                    <a:gd name="connsiteX42" fmla="*/ 134112 w 415300"/>
                    <a:gd name="connsiteY42" fmla="*/ 387138 h 393699"/>
                    <a:gd name="connsiteX43" fmla="*/ 190923 w 415300"/>
                    <a:gd name="connsiteY43" fmla="*/ 393700 h 393699"/>
                    <a:gd name="connsiteX44" fmla="*/ 208619 w 415300"/>
                    <a:gd name="connsiteY44" fmla="*/ 393700 h 393699"/>
                    <a:gd name="connsiteX45" fmla="*/ 235627 w 415300"/>
                    <a:gd name="connsiteY45" fmla="*/ 392763 h 393699"/>
                    <a:gd name="connsiteX46" fmla="*/ 314791 w 415300"/>
                    <a:gd name="connsiteY46" fmla="*/ 374952 h 393699"/>
                    <a:gd name="connsiteX47" fmla="*/ 321310 w 415300"/>
                    <a:gd name="connsiteY47" fmla="*/ 370265 h 393699"/>
                    <a:gd name="connsiteX48" fmla="*/ 331555 w 415300"/>
                    <a:gd name="connsiteY48" fmla="*/ 350581 h 393699"/>
                    <a:gd name="connsiteX49" fmla="*/ 331555 w 415300"/>
                    <a:gd name="connsiteY49" fmla="*/ 217472 h 393699"/>
                    <a:gd name="connsiteX50" fmla="*/ 399542 w 415300"/>
                    <a:gd name="connsiteY50" fmla="*/ 217472 h 393699"/>
                    <a:gd name="connsiteX51" fmla="*/ 402336 w 415300"/>
                    <a:gd name="connsiteY51" fmla="*/ 212785 h 393699"/>
                    <a:gd name="connsiteX52" fmla="*/ 405130 w 415300"/>
                    <a:gd name="connsiteY52" fmla="*/ 208099 h 393699"/>
                    <a:gd name="connsiteX53" fmla="*/ 362289 w 415300"/>
                    <a:gd name="connsiteY53" fmla="*/ 74053 h 393699"/>
                    <a:gd name="connsiteX54" fmla="*/ 337143 w 415300"/>
                    <a:gd name="connsiteY54" fmla="*/ 64679 h 393699"/>
                    <a:gd name="connsiteX55" fmla="*/ 323173 w 415300"/>
                    <a:gd name="connsiteY55" fmla="*/ 54368 h 393699"/>
                    <a:gd name="connsiteX56" fmla="*/ 237490 w 415300"/>
                    <a:gd name="connsiteY56" fmla="*/ 0 h 3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5300" h="393699">
                      <a:moveTo>
                        <a:pt x="237490" y="9374"/>
                      </a:moveTo>
                      <a:cubicBezTo>
                        <a:pt x="270087" y="9374"/>
                        <a:pt x="300821" y="28121"/>
                        <a:pt x="315722" y="58118"/>
                      </a:cubicBezTo>
                      <a:cubicBezTo>
                        <a:pt x="319447" y="65617"/>
                        <a:pt x="326898" y="71241"/>
                        <a:pt x="335280" y="73116"/>
                      </a:cubicBezTo>
                      <a:cubicBezTo>
                        <a:pt x="345525" y="74990"/>
                        <a:pt x="354838" y="79677"/>
                        <a:pt x="363220" y="84364"/>
                      </a:cubicBezTo>
                      <a:cubicBezTo>
                        <a:pt x="403267" y="109674"/>
                        <a:pt x="416306" y="161230"/>
                        <a:pt x="394885" y="202474"/>
                      </a:cubicBezTo>
                      <a:lnTo>
                        <a:pt x="392091" y="207161"/>
                      </a:lnTo>
                      <a:lnTo>
                        <a:pt x="320379" y="207161"/>
                      </a:lnTo>
                      <a:lnTo>
                        <a:pt x="320379" y="350581"/>
                      </a:lnTo>
                      <a:cubicBezTo>
                        <a:pt x="320379" y="355267"/>
                        <a:pt x="317585" y="359954"/>
                        <a:pt x="313859" y="363704"/>
                      </a:cubicBezTo>
                      <a:cubicBezTo>
                        <a:pt x="311997" y="364641"/>
                        <a:pt x="311065" y="366516"/>
                        <a:pt x="309203" y="367453"/>
                      </a:cubicBezTo>
                      <a:cubicBezTo>
                        <a:pt x="292439" y="376827"/>
                        <a:pt x="261705" y="381514"/>
                        <a:pt x="233765" y="383389"/>
                      </a:cubicBezTo>
                      <a:cubicBezTo>
                        <a:pt x="224451" y="384326"/>
                        <a:pt x="215138" y="384326"/>
                        <a:pt x="207687" y="384326"/>
                      </a:cubicBezTo>
                      <a:lnTo>
                        <a:pt x="190923" y="384326"/>
                      </a:lnTo>
                      <a:cubicBezTo>
                        <a:pt x="172297" y="383389"/>
                        <a:pt x="153670" y="381514"/>
                        <a:pt x="135043" y="377765"/>
                      </a:cubicBezTo>
                      <a:cubicBezTo>
                        <a:pt x="129455" y="376827"/>
                        <a:pt x="123867" y="374952"/>
                        <a:pt x="119211" y="373078"/>
                      </a:cubicBezTo>
                      <a:cubicBezTo>
                        <a:pt x="114554" y="371203"/>
                        <a:pt x="109897" y="369328"/>
                        <a:pt x="106172" y="367453"/>
                      </a:cubicBezTo>
                      <a:cubicBezTo>
                        <a:pt x="99653" y="364641"/>
                        <a:pt x="94996" y="358080"/>
                        <a:pt x="94065" y="351518"/>
                      </a:cubicBezTo>
                      <a:lnTo>
                        <a:pt x="94065" y="208099"/>
                      </a:lnTo>
                      <a:lnTo>
                        <a:pt x="9313" y="208099"/>
                      </a:lnTo>
                      <a:lnTo>
                        <a:pt x="10245" y="198725"/>
                      </a:lnTo>
                      <a:cubicBezTo>
                        <a:pt x="13039" y="166854"/>
                        <a:pt x="31665" y="137795"/>
                        <a:pt x="59605" y="122797"/>
                      </a:cubicBezTo>
                      <a:cubicBezTo>
                        <a:pt x="67056" y="119047"/>
                        <a:pt x="73575" y="111548"/>
                        <a:pt x="74507" y="103112"/>
                      </a:cubicBezTo>
                      <a:cubicBezTo>
                        <a:pt x="81026" y="70304"/>
                        <a:pt x="109897" y="45932"/>
                        <a:pt x="143425" y="45932"/>
                      </a:cubicBezTo>
                      <a:cubicBezTo>
                        <a:pt x="145288" y="45932"/>
                        <a:pt x="148082" y="45932"/>
                        <a:pt x="149945" y="45932"/>
                      </a:cubicBezTo>
                      <a:lnTo>
                        <a:pt x="152739" y="45932"/>
                      </a:lnTo>
                      <a:cubicBezTo>
                        <a:pt x="160189" y="45932"/>
                        <a:pt x="167640" y="43120"/>
                        <a:pt x="173228" y="37495"/>
                      </a:cubicBezTo>
                      <a:cubicBezTo>
                        <a:pt x="189992" y="19685"/>
                        <a:pt x="213275" y="9374"/>
                        <a:pt x="237490" y="9374"/>
                      </a:cubicBezTo>
                      <a:moveTo>
                        <a:pt x="237490" y="0"/>
                      </a:moveTo>
                      <a:cubicBezTo>
                        <a:pt x="210481" y="0"/>
                        <a:pt x="185335" y="11249"/>
                        <a:pt x="166709" y="30934"/>
                      </a:cubicBezTo>
                      <a:cubicBezTo>
                        <a:pt x="162983" y="34683"/>
                        <a:pt x="158327" y="36558"/>
                        <a:pt x="153670" y="36558"/>
                      </a:cubicBezTo>
                      <a:lnTo>
                        <a:pt x="151807" y="36558"/>
                      </a:lnTo>
                      <a:cubicBezTo>
                        <a:pt x="149013" y="36558"/>
                        <a:pt x="147151" y="36558"/>
                        <a:pt x="144357" y="36558"/>
                      </a:cubicBezTo>
                      <a:cubicBezTo>
                        <a:pt x="133181" y="36558"/>
                        <a:pt x="122936" y="38433"/>
                        <a:pt x="112691" y="43120"/>
                      </a:cubicBezTo>
                      <a:cubicBezTo>
                        <a:pt x="88477" y="53431"/>
                        <a:pt x="71713" y="74990"/>
                        <a:pt x="67056" y="101237"/>
                      </a:cubicBezTo>
                      <a:cubicBezTo>
                        <a:pt x="65193" y="106861"/>
                        <a:pt x="61468" y="111548"/>
                        <a:pt x="55880" y="114360"/>
                      </a:cubicBezTo>
                      <a:cubicBezTo>
                        <a:pt x="24215" y="131233"/>
                        <a:pt x="3725" y="162167"/>
                        <a:pt x="1863" y="197787"/>
                      </a:cubicBezTo>
                      <a:lnTo>
                        <a:pt x="931" y="207161"/>
                      </a:lnTo>
                      <a:lnTo>
                        <a:pt x="0" y="217472"/>
                      </a:lnTo>
                      <a:lnTo>
                        <a:pt x="84751" y="217472"/>
                      </a:lnTo>
                      <a:lnTo>
                        <a:pt x="84751" y="351518"/>
                      </a:lnTo>
                      <a:cubicBezTo>
                        <a:pt x="85683" y="361829"/>
                        <a:pt x="91271" y="371203"/>
                        <a:pt x="101515" y="375890"/>
                      </a:cubicBezTo>
                      <a:cubicBezTo>
                        <a:pt x="106172" y="378702"/>
                        <a:pt x="110829" y="380577"/>
                        <a:pt x="116417" y="382451"/>
                      </a:cubicBezTo>
                      <a:cubicBezTo>
                        <a:pt x="122005" y="384326"/>
                        <a:pt x="127593" y="385264"/>
                        <a:pt x="134112" y="387138"/>
                      </a:cubicBezTo>
                      <a:cubicBezTo>
                        <a:pt x="152739" y="390888"/>
                        <a:pt x="172297" y="392763"/>
                        <a:pt x="190923" y="393700"/>
                      </a:cubicBezTo>
                      <a:cubicBezTo>
                        <a:pt x="196511" y="393700"/>
                        <a:pt x="203031" y="393700"/>
                        <a:pt x="208619" y="393700"/>
                      </a:cubicBezTo>
                      <a:cubicBezTo>
                        <a:pt x="217001" y="393700"/>
                        <a:pt x="226314" y="393700"/>
                        <a:pt x="235627" y="392763"/>
                      </a:cubicBezTo>
                      <a:cubicBezTo>
                        <a:pt x="260773" y="390888"/>
                        <a:pt x="296164" y="387138"/>
                        <a:pt x="314791" y="374952"/>
                      </a:cubicBezTo>
                      <a:cubicBezTo>
                        <a:pt x="316653" y="374015"/>
                        <a:pt x="319447" y="372140"/>
                        <a:pt x="321310" y="370265"/>
                      </a:cubicBezTo>
                      <a:cubicBezTo>
                        <a:pt x="327829" y="365579"/>
                        <a:pt x="331555" y="358080"/>
                        <a:pt x="331555" y="350581"/>
                      </a:cubicBezTo>
                      <a:lnTo>
                        <a:pt x="331555" y="217472"/>
                      </a:lnTo>
                      <a:lnTo>
                        <a:pt x="399542" y="217472"/>
                      </a:lnTo>
                      <a:lnTo>
                        <a:pt x="402336" y="212785"/>
                      </a:lnTo>
                      <a:lnTo>
                        <a:pt x="405130" y="208099"/>
                      </a:lnTo>
                      <a:cubicBezTo>
                        <a:pt x="428413" y="159355"/>
                        <a:pt x="410718" y="99362"/>
                        <a:pt x="362289" y="74053"/>
                      </a:cubicBezTo>
                      <a:cubicBezTo>
                        <a:pt x="354838" y="69366"/>
                        <a:pt x="345525" y="66554"/>
                        <a:pt x="337143" y="64679"/>
                      </a:cubicBezTo>
                      <a:cubicBezTo>
                        <a:pt x="331555" y="63742"/>
                        <a:pt x="325967" y="59055"/>
                        <a:pt x="323173" y="54368"/>
                      </a:cubicBezTo>
                      <a:cubicBezTo>
                        <a:pt x="307340" y="20622"/>
                        <a:pt x="273812" y="0"/>
                        <a:pt x="237490" y="0"/>
                      </a:cubicBezTo>
                      <a:close/>
                    </a:path>
                  </a:pathLst>
                </a:custGeom>
                <a:solidFill>
                  <a:srgbClr val="FFFFFF"/>
                </a:solidFill>
                <a:ln w="9313" cap="flat">
                  <a:noFill/>
                  <a:prstDash val="solid"/>
                  <a:miter/>
                </a:ln>
              </p:spPr>
              <p:txBody>
                <a:bodyPr rtlCol="0" anchor="ctr"/>
                <a:lstStyle/>
                <a:p>
                  <a:endParaRPr lang="en-US" sz="800"/>
                </a:p>
              </p:txBody>
            </p:sp>
            <p:sp>
              <p:nvSpPr>
                <p:cNvPr id="228" name="Freeform 20">
                  <a:extLst>
                    <a:ext uri="{FF2B5EF4-FFF2-40B4-BE49-F238E27FC236}">
                      <a16:creationId xmlns:a16="http://schemas.microsoft.com/office/drawing/2014/main" id="{0DB9D6A4-2C78-441A-8DD5-8557893419E8}"/>
                    </a:ext>
                  </a:extLst>
                </p:cNvPr>
                <p:cNvSpPr/>
                <p:nvPr/>
              </p:nvSpPr>
              <p:spPr>
                <a:xfrm>
                  <a:off x="7171459" y="2970480"/>
                  <a:ext cx="395230" cy="198724"/>
                </a:xfrm>
                <a:custGeom>
                  <a:avLst/>
                  <a:gdLst>
                    <a:gd name="connsiteX0" fmla="*/ 353907 w 395230"/>
                    <a:gd name="connsiteY0" fmla="*/ 75928 h 198724"/>
                    <a:gd name="connsiteX1" fmla="*/ 325967 w 395230"/>
                    <a:gd name="connsiteY1" fmla="*/ 64679 h 198724"/>
                    <a:gd name="connsiteX2" fmla="*/ 306409 w 395230"/>
                    <a:gd name="connsiteY2" fmla="*/ 48744 h 198724"/>
                    <a:gd name="connsiteX3" fmla="*/ 228177 w 395230"/>
                    <a:gd name="connsiteY3" fmla="*/ 0 h 198724"/>
                    <a:gd name="connsiteX4" fmla="*/ 163915 w 395230"/>
                    <a:gd name="connsiteY4" fmla="*/ 28121 h 198724"/>
                    <a:gd name="connsiteX5" fmla="*/ 140631 w 395230"/>
                    <a:gd name="connsiteY5" fmla="*/ 36558 h 198724"/>
                    <a:gd name="connsiteX6" fmla="*/ 65193 w 395230"/>
                    <a:gd name="connsiteY6" fmla="*/ 92801 h 198724"/>
                    <a:gd name="connsiteX7" fmla="*/ 50292 w 395230"/>
                    <a:gd name="connsiteY7" fmla="*/ 112486 h 198724"/>
                    <a:gd name="connsiteX8" fmla="*/ 931 w 395230"/>
                    <a:gd name="connsiteY8" fmla="*/ 189351 h 198724"/>
                    <a:gd name="connsiteX9" fmla="*/ 0 w 395230"/>
                    <a:gd name="connsiteY9" fmla="*/ 198725 h 198724"/>
                    <a:gd name="connsiteX10" fmla="*/ 74507 w 395230"/>
                    <a:gd name="connsiteY10" fmla="*/ 198725 h 198724"/>
                    <a:gd name="connsiteX11" fmla="*/ 74507 w 395230"/>
                    <a:gd name="connsiteY11" fmla="*/ 181852 h 198724"/>
                    <a:gd name="connsiteX12" fmla="*/ 18627 w 395230"/>
                    <a:gd name="connsiteY12" fmla="*/ 181852 h 198724"/>
                    <a:gd name="connsiteX13" fmla="*/ 57743 w 395230"/>
                    <a:gd name="connsiteY13" fmla="*/ 128421 h 198724"/>
                    <a:gd name="connsiteX14" fmla="*/ 81026 w 395230"/>
                    <a:gd name="connsiteY14" fmla="*/ 96550 h 198724"/>
                    <a:gd name="connsiteX15" fmla="*/ 137837 w 395230"/>
                    <a:gd name="connsiteY15" fmla="*/ 53431 h 198724"/>
                    <a:gd name="connsiteX16" fmla="*/ 175091 w 395230"/>
                    <a:gd name="connsiteY16" fmla="*/ 39370 h 198724"/>
                    <a:gd name="connsiteX17" fmla="*/ 273812 w 395230"/>
                    <a:gd name="connsiteY17" fmla="*/ 35620 h 198724"/>
                    <a:gd name="connsiteX18" fmla="*/ 288713 w 395230"/>
                    <a:gd name="connsiteY18" fmla="*/ 55305 h 198724"/>
                    <a:gd name="connsiteX19" fmla="*/ 320379 w 395230"/>
                    <a:gd name="connsiteY19" fmla="*/ 79677 h 198724"/>
                    <a:gd name="connsiteX20" fmla="*/ 343662 w 395230"/>
                    <a:gd name="connsiteY20" fmla="*/ 89051 h 198724"/>
                    <a:gd name="connsiteX21" fmla="*/ 370671 w 395230"/>
                    <a:gd name="connsiteY21" fmla="*/ 179977 h 198724"/>
                    <a:gd name="connsiteX22" fmla="*/ 318516 w 395230"/>
                    <a:gd name="connsiteY22" fmla="*/ 179977 h 198724"/>
                    <a:gd name="connsiteX23" fmla="*/ 318516 w 395230"/>
                    <a:gd name="connsiteY23" fmla="*/ 196850 h 198724"/>
                    <a:gd name="connsiteX24" fmla="*/ 380915 w 395230"/>
                    <a:gd name="connsiteY24" fmla="*/ 196850 h 198724"/>
                    <a:gd name="connsiteX25" fmla="*/ 383709 w 395230"/>
                    <a:gd name="connsiteY25" fmla="*/ 192163 h 198724"/>
                    <a:gd name="connsiteX26" fmla="*/ 353907 w 395230"/>
                    <a:gd name="connsiteY26" fmla="*/ 75928 h 19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5230" h="198724">
                      <a:moveTo>
                        <a:pt x="353907" y="75928"/>
                      </a:moveTo>
                      <a:cubicBezTo>
                        <a:pt x="345525" y="70304"/>
                        <a:pt x="336211" y="66554"/>
                        <a:pt x="325967" y="64679"/>
                      </a:cubicBezTo>
                      <a:cubicBezTo>
                        <a:pt x="317585" y="62805"/>
                        <a:pt x="310134" y="57180"/>
                        <a:pt x="306409" y="48744"/>
                      </a:cubicBezTo>
                      <a:cubicBezTo>
                        <a:pt x="291507" y="18748"/>
                        <a:pt x="260773" y="0"/>
                        <a:pt x="228177" y="0"/>
                      </a:cubicBezTo>
                      <a:cubicBezTo>
                        <a:pt x="203962" y="0"/>
                        <a:pt x="180679" y="10311"/>
                        <a:pt x="163915" y="28121"/>
                      </a:cubicBezTo>
                      <a:cubicBezTo>
                        <a:pt x="158327" y="34683"/>
                        <a:pt x="149013" y="37495"/>
                        <a:pt x="140631" y="36558"/>
                      </a:cubicBezTo>
                      <a:cubicBezTo>
                        <a:pt x="105241" y="32808"/>
                        <a:pt x="72644" y="57180"/>
                        <a:pt x="65193" y="92801"/>
                      </a:cubicBezTo>
                      <a:cubicBezTo>
                        <a:pt x="63331" y="101237"/>
                        <a:pt x="57743" y="108736"/>
                        <a:pt x="50292" y="112486"/>
                      </a:cubicBezTo>
                      <a:cubicBezTo>
                        <a:pt x="21421" y="127484"/>
                        <a:pt x="2794" y="156543"/>
                        <a:pt x="931" y="189351"/>
                      </a:cubicBezTo>
                      <a:lnTo>
                        <a:pt x="0" y="198725"/>
                      </a:lnTo>
                      <a:lnTo>
                        <a:pt x="74507" y="198725"/>
                      </a:lnTo>
                      <a:lnTo>
                        <a:pt x="74507" y="181852"/>
                      </a:lnTo>
                      <a:lnTo>
                        <a:pt x="18627" y="181852"/>
                      </a:lnTo>
                      <a:cubicBezTo>
                        <a:pt x="23283" y="159355"/>
                        <a:pt x="37253" y="139670"/>
                        <a:pt x="57743" y="128421"/>
                      </a:cubicBezTo>
                      <a:cubicBezTo>
                        <a:pt x="69850" y="121860"/>
                        <a:pt x="79163" y="110611"/>
                        <a:pt x="81026" y="96550"/>
                      </a:cubicBezTo>
                      <a:cubicBezTo>
                        <a:pt x="86614" y="69366"/>
                        <a:pt x="110829" y="50619"/>
                        <a:pt x="137837" y="53431"/>
                      </a:cubicBezTo>
                      <a:cubicBezTo>
                        <a:pt x="151807" y="55305"/>
                        <a:pt x="165777" y="49681"/>
                        <a:pt x="175091" y="39370"/>
                      </a:cubicBezTo>
                      <a:cubicBezTo>
                        <a:pt x="201168" y="11249"/>
                        <a:pt x="245872" y="9374"/>
                        <a:pt x="273812" y="35620"/>
                      </a:cubicBezTo>
                      <a:cubicBezTo>
                        <a:pt x="280331" y="41245"/>
                        <a:pt x="284988" y="47806"/>
                        <a:pt x="288713" y="55305"/>
                      </a:cubicBezTo>
                      <a:cubicBezTo>
                        <a:pt x="295233" y="67491"/>
                        <a:pt x="306409" y="76865"/>
                        <a:pt x="320379" y="79677"/>
                      </a:cubicBezTo>
                      <a:cubicBezTo>
                        <a:pt x="328761" y="81552"/>
                        <a:pt x="336211" y="84364"/>
                        <a:pt x="343662" y="89051"/>
                      </a:cubicBezTo>
                      <a:cubicBezTo>
                        <a:pt x="374396" y="108736"/>
                        <a:pt x="385572" y="147169"/>
                        <a:pt x="370671" y="179977"/>
                      </a:cubicBezTo>
                      <a:lnTo>
                        <a:pt x="318516" y="179977"/>
                      </a:lnTo>
                      <a:lnTo>
                        <a:pt x="318516" y="196850"/>
                      </a:lnTo>
                      <a:lnTo>
                        <a:pt x="380915" y="196850"/>
                      </a:lnTo>
                      <a:lnTo>
                        <a:pt x="383709" y="192163"/>
                      </a:lnTo>
                      <a:cubicBezTo>
                        <a:pt x="406993" y="152793"/>
                        <a:pt x="393954" y="100300"/>
                        <a:pt x="353907" y="75928"/>
                      </a:cubicBezTo>
                      <a:close/>
                    </a:path>
                  </a:pathLst>
                </a:custGeom>
                <a:solidFill>
                  <a:schemeClr val="tx1"/>
                </a:solidFill>
                <a:ln w="9313" cap="flat">
                  <a:noFill/>
                  <a:prstDash val="solid"/>
                  <a:miter/>
                </a:ln>
              </p:spPr>
              <p:txBody>
                <a:bodyPr rtlCol="0" anchor="ctr"/>
                <a:lstStyle/>
                <a:p>
                  <a:endParaRPr lang="en-US" sz="800"/>
                </a:p>
              </p:txBody>
            </p:sp>
            <p:sp>
              <p:nvSpPr>
                <p:cNvPr id="229" name="Freeform 21">
                  <a:extLst>
                    <a:ext uri="{FF2B5EF4-FFF2-40B4-BE49-F238E27FC236}">
                      <a16:creationId xmlns:a16="http://schemas.microsoft.com/office/drawing/2014/main" id="{F876DD5E-614E-4C44-AC7A-E7276BBBDB8D}"/>
                    </a:ext>
                  </a:extLst>
                </p:cNvPr>
                <p:cNvSpPr/>
                <p:nvPr/>
              </p:nvSpPr>
              <p:spPr>
                <a:xfrm>
                  <a:off x="7256210" y="3089528"/>
                  <a:ext cx="226314" cy="254967"/>
                </a:xfrm>
                <a:custGeom>
                  <a:avLst/>
                  <a:gdLst>
                    <a:gd name="connsiteX0" fmla="*/ 226314 w 226314"/>
                    <a:gd name="connsiteY0" fmla="*/ 36558 h 254967"/>
                    <a:gd name="connsiteX1" fmla="*/ 226314 w 226314"/>
                    <a:gd name="connsiteY1" fmla="*/ 36558 h 254967"/>
                    <a:gd name="connsiteX2" fmla="*/ 226314 w 226314"/>
                    <a:gd name="connsiteY2" fmla="*/ 34683 h 254967"/>
                    <a:gd name="connsiteX3" fmla="*/ 219795 w 226314"/>
                    <a:gd name="connsiteY3" fmla="*/ 21560 h 254967"/>
                    <a:gd name="connsiteX4" fmla="*/ 215138 w 226314"/>
                    <a:gd name="connsiteY4" fmla="*/ 17810 h 254967"/>
                    <a:gd name="connsiteX5" fmla="*/ 139700 w 226314"/>
                    <a:gd name="connsiteY5" fmla="*/ 937 h 254967"/>
                    <a:gd name="connsiteX6" fmla="*/ 113623 w 226314"/>
                    <a:gd name="connsiteY6" fmla="*/ 0 h 254967"/>
                    <a:gd name="connsiteX7" fmla="*/ 96859 w 226314"/>
                    <a:gd name="connsiteY7" fmla="*/ 0 h 254967"/>
                    <a:gd name="connsiteX8" fmla="*/ 40979 w 226314"/>
                    <a:gd name="connsiteY8" fmla="*/ 6562 h 254967"/>
                    <a:gd name="connsiteX9" fmla="*/ 25146 w 226314"/>
                    <a:gd name="connsiteY9" fmla="*/ 11249 h 254967"/>
                    <a:gd name="connsiteX10" fmla="*/ 12107 w 226314"/>
                    <a:gd name="connsiteY10" fmla="*/ 16873 h 254967"/>
                    <a:gd name="connsiteX11" fmla="*/ 0 w 226314"/>
                    <a:gd name="connsiteY11" fmla="*/ 33746 h 254967"/>
                    <a:gd name="connsiteX12" fmla="*/ 0 w 226314"/>
                    <a:gd name="connsiteY12" fmla="*/ 34683 h 254967"/>
                    <a:gd name="connsiteX13" fmla="*/ 0 w 226314"/>
                    <a:gd name="connsiteY13" fmla="*/ 35620 h 254967"/>
                    <a:gd name="connsiteX14" fmla="*/ 0 w 226314"/>
                    <a:gd name="connsiteY14" fmla="*/ 222159 h 254967"/>
                    <a:gd name="connsiteX15" fmla="*/ 12107 w 226314"/>
                    <a:gd name="connsiteY15" fmla="*/ 238095 h 254967"/>
                    <a:gd name="connsiteX16" fmla="*/ 25146 w 226314"/>
                    <a:gd name="connsiteY16" fmla="*/ 243719 h 254967"/>
                    <a:gd name="connsiteX17" fmla="*/ 40979 w 226314"/>
                    <a:gd name="connsiteY17" fmla="*/ 248406 h 254967"/>
                    <a:gd name="connsiteX18" fmla="*/ 96859 w 226314"/>
                    <a:gd name="connsiteY18" fmla="*/ 254968 h 254967"/>
                    <a:gd name="connsiteX19" fmla="*/ 113623 w 226314"/>
                    <a:gd name="connsiteY19" fmla="*/ 254968 h 254967"/>
                    <a:gd name="connsiteX20" fmla="*/ 139700 w 226314"/>
                    <a:gd name="connsiteY20" fmla="*/ 254030 h 254967"/>
                    <a:gd name="connsiteX21" fmla="*/ 215138 w 226314"/>
                    <a:gd name="connsiteY21" fmla="*/ 238095 h 254967"/>
                    <a:gd name="connsiteX22" fmla="*/ 219795 w 226314"/>
                    <a:gd name="connsiteY22" fmla="*/ 234345 h 254967"/>
                    <a:gd name="connsiteX23" fmla="*/ 226314 w 226314"/>
                    <a:gd name="connsiteY23" fmla="*/ 221222 h 254967"/>
                    <a:gd name="connsiteX24" fmla="*/ 226314 w 226314"/>
                    <a:gd name="connsiteY24" fmla="*/ 36558 h 254967"/>
                    <a:gd name="connsiteX25" fmla="*/ 113623 w 226314"/>
                    <a:gd name="connsiteY25" fmla="*/ 15935 h 254967"/>
                    <a:gd name="connsiteX26" fmla="*/ 211413 w 226314"/>
                    <a:gd name="connsiteY26" fmla="*/ 34683 h 254967"/>
                    <a:gd name="connsiteX27" fmla="*/ 113623 w 226314"/>
                    <a:gd name="connsiteY27" fmla="*/ 53431 h 254967"/>
                    <a:gd name="connsiteX28" fmla="*/ 15833 w 226314"/>
                    <a:gd name="connsiteY28" fmla="*/ 34683 h 254967"/>
                    <a:gd name="connsiteX29" fmla="*/ 113623 w 226314"/>
                    <a:gd name="connsiteY29" fmla="*/ 15935 h 254967"/>
                    <a:gd name="connsiteX30" fmla="*/ 14901 w 226314"/>
                    <a:gd name="connsiteY30" fmla="*/ 53431 h 254967"/>
                    <a:gd name="connsiteX31" fmla="*/ 113623 w 226314"/>
                    <a:gd name="connsiteY31" fmla="*/ 68429 h 254967"/>
                    <a:gd name="connsiteX32" fmla="*/ 211413 w 226314"/>
                    <a:gd name="connsiteY32" fmla="*/ 53431 h 254967"/>
                    <a:gd name="connsiteX33" fmla="*/ 211413 w 226314"/>
                    <a:gd name="connsiteY33" fmla="*/ 98425 h 254967"/>
                    <a:gd name="connsiteX34" fmla="*/ 113623 w 226314"/>
                    <a:gd name="connsiteY34" fmla="*/ 116235 h 254967"/>
                    <a:gd name="connsiteX35" fmla="*/ 14901 w 226314"/>
                    <a:gd name="connsiteY35" fmla="*/ 98425 h 254967"/>
                    <a:gd name="connsiteX36" fmla="*/ 14901 w 226314"/>
                    <a:gd name="connsiteY36" fmla="*/ 53431 h 254967"/>
                    <a:gd name="connsiteX37" fmla="*/ 211413 w 226314"/>
                    <a:gd name="connsiteY37" fmla="*/ 117173 h 254967"/>
                    <a:gd name="connsiteX38" fmla="*/ 211413 w 226314"/>
                    <a:gd name="connsiteY38" fmla="*/ 160292 h 254967"/>
                    <a:gd name="connsiteX39" fmla="*/ 113623 w 226314"/>
                    <a:gd name="connsiteY39" fmla="*/ 178102 h 254967"/>
                    <a:gd name="connsiteX40" fmla="*/ 15833 w 226314"/>
                    <a:gd name="connsiteY40" fmla="*/ 159355 h 254967"/>
                    <a:gd name="connsiteX41" fmla="*/ 15833 w 226314"/>
                    <a:gd name="connsiteY41" fmla="*/ 116235 h 254967"/>
                    <a:gd name="connsiteX42" fmla="*/ 113623 w 226314"/>
                    <a:gd name="connsiteY42" fmla="*/ 131233 h 254967"/>
                    <a:gd name="connsiteX43" fmla="*/ 211413 w 226314"/>
                    <a:gd name="connsiteY43" fmla="*/ 117173 h 254967"/>
                    <a:gd name="connsiteX44" fmla="*/ 211413 w 226314"/>
                    <a:gd name="connsiteY44" fmla="*/ 117173 h 254967"/>
                    <a:gd name="connsiteX45" fmla="*/ 113623 w 226314"/>
                    <a:gd name="connsiteY45" fmla="*/ 240907 h 254967"/>
                    <a:gd name="connsiteX46" fmla="*/ 15833 w 226314"/>
                    <a:gd name="connsiteY46" fmla="*/ 223097 h 254967"/>
                    <a:gd name="connsiteX47" fmla="*/ 15833 w 226314"/>
                    <a:gd name="connsiteY47" fmla="*/ 179040 h 254967"/>
                    <a:gd name="connsiteX48" fmla="*/ 113623 w 226314"/>
                    <a:gd name="connsiteY48" fmla="*/ 194038 h 254967"/>
                    <a:gd name="connsiteX49" fmla="*/ 211413 w 226314"/>
                    <a:gd name="connsiteY49" fmla="*/ 179040 h 254967"/>
                    <a:gd name="connsiteX50" fmla="*/ 211413 w 226314"/>
                    <a:gd name="connsiteY50" fmla="*/ 223097 h 254967"/>
                    <a:gd name="connsiteX51" fmla="*/ 113623 w 226314"/>
                    <a:gd name="connsiteY51" fmla="*/ 240907 h 2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6314" h="254967">
                      <a:moveTo>
                        <a:pt x="226314" y="36558"/>
                      </a:moveTo>
                      <a:cubicBezTo>
                        <a:pt x="226314" y="36558"/>
                        <a:pt x="226314" y="35620"/>
                        <a:pt x="226314" y="36558"/>
                      </a:cubicBezTo>
                      <a:cubicBezTo>
                        <a:pt x="226314" y="35620"/>
                        <a:pt x="226314" y="34683"/>
                        <a:pt x="226314" y="34683"/>
                      </a:cubicBezTo>
                      <a:cubicBezTo>
                        <a:pt x="226314" y="29059"/>
                        <a:pt x="223520" y="24372"/>
                        <a:pt x="219795" y="21560"/>
                      </a:cubicBezTo>
                      <a:cubicBezTo>
                        <a:pt x="217932" y="20622"/>
                        <a:pt x="217001" y="18748"/>
                        <a:pt x="215138" y="17810"/>
                      </a:cubicBezTo>
                      <a:cubicBezTo>
                        <a:pt x="198374" y="7499"/>
                        <a:pt x="167640" y="2812"/>
                        <a:pt x="139700" y="937"/>
                      </a:cubicBezTo>
                      <a:cubicBezTo>
                        <a:pt x="130387" y="0"/>
                        <a:pt x="121073" y="0"/>
                        <a:pt x="113623" y="0"/>
                      </a:cubicBezTo>
                      <a:cubicBezTo>
                        <a:pt x="108035" y="0"/>
                        <a:pt x="102447" y="0"/>
                        <a:pt x="96859" y="0"/>
                      </a:cubicBezTo>
                      <a:cubicBezTo>
                        <a:pt x="78232" y="937"/>
                        <a:pt x="59605" y="2812"/>
                        <a:pt x="40979" y="6562"/>
                      </a:cubicBezTo>
                      <a:cubicBezTo>
                        <a:pt x="35391" y="7499"/>
                        <a:pt x="29803" y="9374"/>
                        <a:pt x="25146" y="11249"/>
                      </a:cubicBezTo>
                      <a:cubicBezTo>
                        <a:pt x="20489" y="13123"/>
                        <a:pt x="15833" y="14998"/>
                        <a:pt x="12107" y="16873"/>
                      </a:cubicBezTo>
                      <a:cubicBezTo>
                        <a:pt x="5588" y="19685"/>
                        <a:pt x="931" y="26247"/>
                        <a:pt x="0" y="33746"/>
                      </a:cubicBezTo>
                      <a:cubicBezTo>
                        <a:pt x="0" y="33746"/>
                        <a:pt x="0" y="34683"/>
                        <a:pt x="0" y="34683"/>
                      </a:cubicBezTo>
                      <a:cubicBezTo>
                        <a:pt x="0" y="34683"/>
                        <a:pt x="0" y="35620"/>
                        <a:pt x="0" y="35620"/>
                      </a:cubicBezTo>
                      <a:lnTo>
                        <a:pt x="0" y="222159"/>
                      </a:lnTo>
                      <a:cubicBezTo>
                        <a:pt x="931" y="229658"/>
                        <a:pt x="5588" y="235283"/>
                        <a:pt x="12107" y="238095"/>
                      </a:cubicBezTo>
                      <a:cubicBezTo>
                        <a:pt x="15833" y="240907"/>
                        <a:pt x="20489" y="242782"/>
                        <a:pt x="25146" y="243719"/>
                      </a:cubicBezTo>
                      <a:cubicBezTo>
                        <a:pt x="30734" y="245594"/>
                        <a:pt x="35391" y="246531"/>
                        <a:pt x="40979" y="248406"/>
                      </a:cubicBezTo>
                      <a:cubicBezTo>
                        <a:pt x="59605" y="252155"/>
                        <a:pt x="78232" y="254030"/>
                        <a:pt x="96859" y="254968"/>
                      </a:cubicBezTo>
                      <a:lnTo>
                        <a:pt x="113623" y="254968"/>
                      </a:lnTo>
                      <a:cubicBezTo>
                        <a:pt x="122005" y="254968"/>
                        <a:pt x="130387" y="254968"/>
                        <a:pt x="139700" y="254030"/>
                      </a:cubicBezTo>
                      <a:cubicBezTo>
                        <a:pt x="167640" y="252155"/>
                        <a:pt x="198374" y="247469"/>
                        <a:pt x="215138" y="238095"/>
                      </a:cubicBezTo>
                      <a:cubicBezTo>
                        <a:pt x="217001" y="237157"/>
                        <a:pt x="218863" y="236220"/>
                        <a:pt x="219795" y="234345"/>
                      </a:cubicBezTo>
                      <a:cubicBezTo>
                        <a:pt x="223520" y="231533"/>
                        <a:pt x="226314" y="226846"/>
                        <a:pt x="226314" y="221222"/>
                      </a:cubicBezTo>
                      <a:lnTo>
                        <a:pt x="226314" y="36558"/>
                      </a:lnTo>
                      <a:close/>
                      <a:moveTo>
                        <a:pt x="113623" y="15935"/>
                      </a:moveTo>
                      <a:cubicBezTo>
                        <a:pt x="173228" y="15935"/>
                        <a:pt x="208619" y="28121"/>
                        <a:pt x="211413" y="34683"/>
                      </a:cubicBezTo>
                      <a:cubicBezTo>
                        <a:pt x="208619" y="41245"/>
                        <a:pt x="173228" y="53431"/>
                        <a:pt x="113623" y="53431"/>
                      </a:cubicBezTo>
                      <a:cubicBezTo>
                        <a:pt x="54017" y="53431"/>
                        <a:pt x="18627" y="41245"/>
                        <a:pt x="15833" y="34683"/>
                      </a:cubicBezTo>
                      <a:cubicBezTo>
                        <a:pt x="18627" y="28121"/>
                        <a:pt x="54017" y="15935"/>
                        <a:pt x="113623" y="15935"/>
                      </a:cubicBezTo>
                      <a:close/>
                      <a:moveTo>
                        <a:pt x="14901" y="53431"/>
                      </a:moveTo>
                      <a:cubicBezTo>
                        <a:pt x="38185" y="64679"/>
                        <a:pt x="82889" y="68429"/>
                        <a:pt x="113623" y="68429"/>
                      </a:cubicBezTo>
                      <a:cubicBezTo>
                        <a:pt x="144357" y="68429"/>
                        <a:pt x="188129" y="64679"/>
                        <a:pt x="211413" y="53431"/>
                      </a:cubicBezTo>
                      <a:lnTo>
                        <a:pt x="211413" y="98425"/>
                      </a:lnTo>
                      <a:cubicBezTo>
                        <a:pt x="209550" y="102175"/>
                        <a:pt x="181610" y="116235"/>
                        <a:pt x="113623" y="116235"/>
                      </a:cubicBezTo>
                      <a:cubicBezTo>
                        <a:pt x="45635" y="116235"/>
                        <a:pt x="17695" y="103112"/>
                        <a:pt x="14901" y="98425"/>
                      </a:cubicBezTo>
                      <a:lnTo>
                        <a:pt x="14901" y="53431"/>
                      </a:lnTo>
                      <a:close/>
                      <a:moveTo>
                        <a:pt x="211413" y="117173"/>
                      </a:moveTo>
                      <a:lnTo>
                        <a:pt x="211413" y="160292"/>
                      </a:lnTo>
                      <a:cubicBezTo>
                        <a:pt x="209550" y="164979"/>
                        <a:pt x="181610" y="178102"/>
                        <a:pt x="113623" y="178102"/>
                      </a:cubicBezTo>
                      <a:cubicBezTo>
                        <a:pt x="45635" y="178102"/>
                        <a:pt x="17695" y="164042"/>
                        <a:pt x="15833" y="159355"/>
                      </a:cubicBezTo>
                      <a:lnTo>
                        <a:pt x="15833" y="116235"/>
                      </a:lnTo>
                      <a:cubicBezTo>
                        <a:pt x="39116" y="127484"/>
                        <a:pt x="83820" y="131233"/>
                        <a:pt x="113623" y="131233"/>
                      </a:cubicBezTo>
                      <a:cubicBezTo>
                        <a:pt x="143425" y="131233"/>
                        <a:pt x="188129" y="128421"/>
                        <a:pt x="211413" y="117173"/>
                      </a:cubicBezTo>
                      <a:lnTo>
                        <a:pt x="211413" y="117173"/>
                      </a:lnTo>
                      <a:close/>
                      <a:moveTo>
                        <a:pt x="113623" y="240907"/>
                      </a:moveTo>
                      <a:cubicBezTo>
                        <a:pt x="45635" y="240907"/>
                        <a:pt x="17695" y="226846"/>
                        <a:pt x="15833" y="223097"/>
                      </a:cubicBezTo>
                      <a:lnTo>
                        <a:pt x="15833" y="179040"/>
                      </a:lnTo>
                      <a:cubicBezTo>
                        <a:pt x="39116" y="190288"/>
                        <a:pt x="83820" y="194038"/>
                        <a:pt x="113623" y="194038"/>
                      </a:cubicBezTo>
                      <a:cubicBezTo>
                        <a:pt x="143425" y="194038"/>
                        <a:pt x="188129" y="190288"/>
                        <a:pt x="211413" y="179040"/>
                      </a:cubicBezTo>
                      <a:lnTo>
                        <a:pt x="211413" y="223097"/>
                      </a:lnTo>
                      <a:cubicBezTo>
                        <a:pt x="208619" y="226846"/>
                        <a:pt x="181610" y="240907"/>
                        <a:pt x="113623" y="240907"/>
                      </a:cubicBezTo>
                      <a:close/>
                    </a:path>
                  </a:pathLst>
                </a:custGeom>
                <a:solidFill>
                  <a:schemeClr val="tx1"/>
                </a:solidFill>
                <a:ln w="9313" cap="flat">
                  <a:noFill/>
                  <a:prstDash val="solid"/>
                  <a:miter/>
                </a:ln>
              </p:spPr>
              <p:txBody>
                <a:bodyPr rtlCol="0" anchor="ctr"/>
                <a:lstStyle/>
                <a:p>
                  <a:endParaRPr lang="en-US" sz="800"/>
                </a:p>
              </p:txBody>
            </p:sp>
          </p:grpSp>
          <p:sp>
            <p:nvSpPr>
              <p:cNvPr id="225" name="TextBox 224">
                <a:extLst>
                  <a:ext uri="{FF2B5EF4-FFF2-40B4-BE49-F238E27FC236}">
                    <a16:creationId xmlns:a16="http://schemas.microsoft.com/office/drawing/2014/main" id="{EA24CDA4-2E7C-49C7-A871-4ED565FA83B6}"/>
                  </a:ext>
                </a:extLst>
              </p:cNvPr>
              <p:cNvSpPr txBox="1"/>
              <p:nvPr/>
            </p:nvSpPr>
            <p:spPr>
              <a:xfrm>
                <a:off x="858826" y="4726587"/>
                <a:ext cx="800574" cy="461664"/>
              </a:xfrm>
              <a:prstGeom prst="rect">
                <a:avLst/>
              </a:prstGeom>
              <a:noFill/>
              <a:ln>
                <a:noFill/>
              </a:ln>
            </p:spPr>
            <p:txBody>
              <a:bodyPr wrap="square" rtlCol="0">
                <a:spAutoFit/>
              </a:bodyPr>
              <a:lstStyle/>
              <a:p>
                <a:pPr algn="ctr"/>
                <a:r>
                  <a:rPr lang="en-US" sz="800" dirty="0"/>
                  <a:t>Standard Database Service</a:t>
                </a:r>
              </a:p>
            </p:txBody>
          </p:sp>
        </p:grpSp>
        <p:sp>
          <p:nvSpPr>
            <p:cNvPr id="247" name="Rectangle 246">
              <a:extLst>
                <a:ext uri="{FF2B5EF4-FFF2-40B4-BE49-F238E27FC236}">
                  <a16:creationId xmlns:a16="http://schemas.microsoft.com/office/drawing/2014/main" id="{C0D777DE-C02B-4B51-901E-F33C7C6FF88A}"/>
                </a:ext>
              </a:extLst>
            </p:cNvPr>
            <p:cNvSpPr/>
            <p:nvPr/>
          </p:nvSpPr>
          <p:spPr>
            <a:xfrm>
              <a:off x="1723388" y="4774451"/>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TextBox 251">
            <a:extLst>
              <a:ext uri="{FF2B5EF4-FFF2-40B4-BE49-F238E27FC236}">
                <a16:creationId xmlns:a16="http://schemas.microsoft.com/office/drawing/2014/main" id="{4B6700AC-802B-430B-9616-3B58F660DA23}"/>
              </a:ext>
            </a:extLst>
          </p:cNvPr>
          <p:cNvSpPr txBox="1"/>
          <p:nvPr/>
        </p:nvSpPr>
        <p:spPr>
          <a:xfrm>
            <a:off x="3526716" y="4397889"/>
            <a:ext cx="1524000" cy="252666"/>
          </a:xfrm>
          <a:prstGeom prst="rect">
            <a:avLst/>
          </a:prstGeom>
          <a:noFill/>
        </p:spPr>
        <p:txBody>
          <a:bodyPr wrap="none" lIns="0" tIns="0" rIns="0" bIns="0" rtlCol="0">
            <a:noAutofit/>
          </a:bodyPr>
          <a:lstStyle/>
          <a:p>
            <a:pPr algn="ctr">
              <a:lnSpc>
                <a:spcPct val="90000"/>
              </a:lnSpc>
              <a:spcBef>
                <a:spcPct val="0"/>
              </a:spcBef>
              <a:spcAft>
                <a:spcPct val="0"/>
              </a:spcAft>
              <a:defRPr/>
            </a:pPr>
            <a:r>
              <a:rPr lang="en-US" dirty="0">
                <a:solidFill>
                  <a:srgbClr val="594564"/>
                </a:solidFill>
                <a:latin typeface="Oracle Sans" panose="020B0503020204020204" pitchFamily="34" charset="0"/>
              </a:rPr>
              <a:t>01001010110</a:t>
            </a:r>
            <a:br>
              <a:rPr lang="en-US" dirty="0">
                <a:solidFill>
                  <a:srgbClr val="594564"/>
                </a:solidFill>
                <a:latin typeface="Oracle Sans" panose="020B0503020204020204" pitchFamily="34" charset="0"/>
              </a:rPr>
            </a:br>
            <a:endParaRPr lang="en-US" dirty="0">
              <a:solidFill>
                <a:srgbClr val="594564"/>
              </a:solidFill>
              <a:latin typeface="Oracle Sans" panose="020B0503020204020204" pitchFamily="34" charset="0"/>
            </a:endParaRPr>
          </a:p>
        </p:txBody>
      </p:sp>
      <p:sp>
        <p:nvSpPr>
          <p:cNvPr id="253" name="TextBox 252">
            <a:extLst>
              <a:ext uri="{FF2B5EF4-FFF2-40B4-BE49-F238E27FC236}">
                <a16:creationId xmlns:a16="http://schemas.microsoft.com/office/drawing/2014/main" id="{3679F47A-35D8-4A1B-BC5F-E864987A2521}"/>
              </a:ext>
            </a:extLst>
          </p:cNvPr>
          <p:cNvSpPr txBox="1"/>
          <p:nvPr/>
        </p:nvSpPr>
        <p:spPr>
          <a:xfrm>
            <a:off x="3526716" y="4396109"/>
            <a:ext cx="1524000" cy="252666"/>
          </a:xfrm>
          <a:prstGeom prst="rect">
            <a:avLst/>
          </a:prstGeom>
          <a:noFill/>
        </p:spPr>
        <p:txBody>
          <a:bodyPr wrap="none" lIns="0" tIns="0" rIns="0" bIns="0" rtlCol="0">
            <a:noAutofit/>
          </a:bodyPr>
          <a:lstStyle/>
          <a:p>
            <a:pPr algn="ctr">
              <a:lnSpc>
                <a:spcPct val="90000"/>
              </a:lnSpc>
              <a:spcBef>
                <a:spcPct val="0"/>
              </a:spcBef>
              <a:spcAft>
                <a:spcPct val="0"/>
              </a:spcAft>
              <a:defRPr/>
            </a:pPr>
            <a:r>
              <a:rPr lang="en-US" dirty="0">
                <a:solidFill>
                  <a:srgbClr val="759C6C"/>
                </a:solidFill>
                <a:latin typeface="Oracle Sans" panose="020B0503020204020204" pitchFamily="34" charset="0"/>
              </a:rPr>
              <a:t>01001010110</a:t>
            </a:r>
          </a:p>
        </p:txBody>
      </p:sp>
      <p:sp>
        <p:nvSpPr>
          <p:cNvPr id="254" name="Trapezoid 253">
            <a:extLst>
              <a:ext uri="{FF2B5EF4-FFF2-40B4-BE49-F238E27FC236}">
                <a16:creationId xmlns:a16="http://schemas.microsoft.com/office/drawing/2014/main" id="{BB3C33D7-AA3B-401B-8856-B01293BCC82F}"/>
              </a:ext>
            </a:extLst>
          </p:cNvPr>
          <p:cNvSpPr/>
          <p:nvPr/>
        </p:nvSpPr>
        <p:spPr>
          <a:xfrm rot="16200000">
            <a:off x="-549656" y="2955493"/>
            <a:ext cx="4007663" cy="1143000"/>
          </a:xfrm>
          <a:prstGeom prst="trapezoid">
            <a:avLst>
              <a:gd name="adj" fmla="val 130945"/>
            </a:avLst>
          </a:prstGeom>
          <a:gradFill flip="none" rotWithShape="1">
            <a:gsLst>
              <a:gs pos="0">
                <a:schemeClr val="accent6"/>
              </a:gs>
              <a:gs pos="100000">
                <a:schemeClr val="accent4"/>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55" name="Oval 254">
            <a:extLst>
              <a:ext uri="{FF2B5EF4-FFF2-40B4-BE49-F238E27FC236}">
                <a16:creationId xmlns:a16="http://schemas.microsoft.com/office/drawing/2014/main" id="{FA60A15A-DC14-407E-AF2D-065DC6AE0B3D}"/>
              </a:ext>
            </a:extLst>
          </p:cNvPr>
          <p:cNvSpPr/>
          <p:nvPr/>
        </p:nvSpPr>
        <p:spPr>
          <a:xfrm>
            <a:off x="223457" y="2940023"/>
            <a:ext cx="1447800" cy="1447800"/>
          </a:xfrm>
          <a:prstGeom prst="ellipse">
            <a:avLst/>
          </a:prstGeom>
          <a:blipFill dpi="0" rotWithShape="1">
            <a:blip r:embed="rId9" cstate="email">
              <a:extLst>
                <a:ext uri="{28A0092B-C50C-407E-A947-70E740481C1C}">
                  <a14:useLocalDpi xmlns:a14="http://schemas.microsoft.com/office/drawing/2010/main"/>
                </a:ext>
              </a:extLst>
            </a:blip>
            <a:stretch>
              <a:fillRect/>
            </a:stretch>
          </a:blipFill>
          <a:ln w="19050">
            <a:noFill/>
            <a:miter lim="800000"/>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56" name="TextBox 255">
            <a:extLst>
              <a:ext uri="{FF2B5EF4-FFF2-40B4-BE49-F238E27FC236}">
                <a16:creationId xmlns:a16="http://schemas.microsoft.com/office/drawing/2014/main" id="{39BD48C3-D7D8-46D4-AE9C-DA4188E23326}"/>
              </a:ext>
            </a:extLst>
          </p:cNvPr>
          <p:cNvSpPr txBox="1"/>
          <p:nvPr/>
        </p:nvSpPr>
        <p:spPr>
          <a:xfrm>
            <a:off x="147258" y="4616423"/>
            <a:ext cx="1600201" cy="533400"/>
          </a:xfrm>
          <a:prstGeom prst="rect">
            <a:avLst/>
          </a:prstGeom>
          <a:noFill/>
        </p:spPr>
        <p:txBody>
          <a:bodyPr wrap="none" lIns="0" tIns="0" rIns="0" bIns="0" rtlCol="0">
            <a:noAutofit/>
          </a:bodyPr>
          <a:lstStyle/>
          <a:p>
            <a:pPr algn="ctr">
              <a:lnSpc>
                <a:spcPct val="90000"/>
              </a:lnSpc>
              <a:spcBef>
                <a:spcPct val="0"/>
              </a:spcBef>
              <a:spcAft>
                <a:spcPct val="0"/>
              </a:spcAft>
              <a:defRPr/>
            </a:pPr>
            <a:r>
              <a:rPr lang="en-US" sz="1600" b="1">
                <a:solidFill>
                  <a:srgbClr val="5F5F5F"/>
                </a:solidFill>
              </a:rPr>
              <a:t>Time</a:t>
            </a:r>
            <a:br>
              <a:rPr lang="en-US" sz="1600" b="1">
                <a:solidFill>
                  <a:srgbClr val="5F5F5F"/>
                </a:solidFill>
              </a:rPr>
            </a:br>
            <a:r>
              <a:rPr lang="en-US" sz="1600" b="1">
                <a:solidFill>
                  <a:srgbClr val="5F5F5F"/>
                </a:solidFill>
              </a:rPr>
              <a:t>Machine</a:t>
            </a:r>
          </a:p>
        </p:txBody>
      </p:sp>
      <p:sp>
        <p:nvSpPr>
          <p:cNvPr id="257" name="Oval 256">
            <a:extLst>
              <a:ext uri="{FF2B5EF4-FFF2-40B4-BE49-F238E27FC236}">
                <a16:creationId xmlns:a16="http://schemas.microsoft.com/office/drawing/2014/main" id="{F7DE44D5-B1D9-494A-AD96-AF4ABDAC68E2}"/>
              </a:ext>
            </a:extLst>
          </p:cNvPr>
          <p:cNvSpPr/>
          <p:nvPr/>
        </p:nvSpPr>
        <p:spPr>
          <a:xfrm>
            <a:off x="363455" y="3081790"/>
            <a:ext cx="1143000" cy="1143000"/>
          </a:xfrm>
          <a:prstGeom prst="ellipse">
            <a:avLst/>
          </a:prstGeom>
          <a:solidFill>
            <a:schemeClr val="tx2"/>
          </a:solidFill>
          <a:ln w="19050">
            <a:noFill/>
            <a:miter lim="800000"/>
          </a:ln>
          <a:scene3d>
            <a:camera prst="orthographicFront"/>
            <a:lightRig rig="threePt" dir="t"/>
          </a:scene3d>
          <a:sp3d>
            <a:bevelT w="527050" h="2857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58" name="Oval 257">
            <a:extLst>
              <a:ext uri="{FF2B5EF4-FFF2-40B4-BE49-F238E27FC236}">
                <a16:creationId xmlns:a16="http://schemas.microsoft.com/office/drawing/2014/main" id="{CACE86D4-711E-4723-ABB7-3C41724DEA02}"/>
              </a:ext>
            </a:extLst>
          </p:cNvPr>
          <p:cNvSpPr/>
          <p:nvPr/>
        </p:nvSpPr>
        <p:spPr>
          <a:xfrm>
            <a:off x="363455" y="3081790"/>
            <a:ext cx="1143000" cy="1143000"/>
          </a:xfrm>
          <a:prstGeom prst="ellipse">
            <a:avLst/>
          </a:prstGeom>
          <a:solidFill>
            <a:schemeClr val="tx2"/>
          </a:solidFill>
          <a:ln w="19050">
            <a:noFill/>
            <a:miter lim="800000"/>
          </a:ln>
          <a:effectLst>
            <a:glow rad="241300">
              <a:schemeClr val="bg1">
                <a:alpha val="60000"/>
              </a:schemeClr>
            </a:glow>
          </a:effectLst>
          <a:scene3d>
            <a:camera prst="orthographicFront"/>
            <a:lightRig rig="threePt" dir="t"/>
          </a:scene3d>
          <a:sp3d>
            <a:bevelT w="527050" h="2857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59" name="Arc 258">
            <a:extLst>
              <a:ext uri="{FF2B5EF4-FFF2-40B4-BE49-F238E27FC236}">
                <a16:creationId xmlns:a16="http://schemas.microsoft.com/office/drawing/2014/main" id="{517316E2-D960-4DF0-9273-68CD0A1C074F}"/>
              </a:ext>
            </a:extLst>
          </p:cNvPr>
          <p:cNvSpPr/>
          <p:nvPr/>
        </p:nvSpPr>
        <p:spPr>
          <a:xfrm>
            <a:off x="593823" y="3310390"/>
            <a:ext cx="685800" cy="685800"/>
          </a:xfrm>
          <a:prstGeom prst="arc">
            <a:avLst>
              <a:gd name="adj1" fmla="val 15006169"/>
              <a:gd name="adj2" fmla="val 12876854"/>
            </a:avLst>
          </a:prstGeom>
          <a:ln w="76200">
            <a:solidFill>
              <a:schemeClr val="bg1"/>
            </a:solidFill>
            <a:miter lim="800000"/>
            <a:headEnd type="none" w="med" len="med"/>
            <a:tailEnd type="triangle" w="med" len="med"/>
          </a:ln>
          <a:effectLst>
            <a:glow rad="101600">
              <a:schemeClr val="accent4">
                <a:satMod val="175000"/>
                <a:alpha val="7000"/>
              </a:schemeClr>
            </a:glow>
          </a:effectLst>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a:spcBef>
                <a:spcPct val="0"/>
              </a:spcBef>
              <a:spcAft>
                <a:spcPct val="0"/>
              </a:spcAft>
              <a:defRPr/>
            </a:pPr>
            <a:endParaRPr lang="en-US">
              <a:solidFill>
                <a:srgbClr val="5F5F5F"/>
              </a:solidFill>
              <a:latin typeface="Oracle Sans" panose="020B0503020204020204" pitchFamily="34" charset="0"/>
            </a:endParaRPr>
          </a:p>
        </p:txBody>
      </p:sp>
      <p:pic>
        <p:nvPicPr>
          <p:cNvPr id="260" name="Picture 259">
            <a:extLst>
              <a:ext uri="{FF2B5EF4-FFF2-40B4-BE49-F238E27FC236}">
                <a16:creationId xmlns:a16="http://schemas.microsoft.com/office/drawing/2014/main" id="{C730456B-A821-48E4-A73B-8C5977293177}"/>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58386" y="3266090"/>
            <a:ext cx="808070" cy="808071"/>
          </a:xfrm>
          <a:prstGeom prst="rect">
            <a:avLst/>
          </a:prstGeom>
        </p:spPr>
      </p:pic>
    </p:spTree>
    <p:extLst>
      <p:ext uri="{BB962C8B-B14F-4D97-AF65-F5344CB8AC3E}">
        <p14:creationId xmlns:p14="http://schemas.microsoft.com/office/powerpoint/2010/main" val="3822050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heel(1)">
                                      <p:cBhvr>
                                        <p:cTn id="7" dur="750"/>
                                        <p:tgtEl>
                                          <p:spTgt spid="25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8"/>
                                        </p:tgtEl>
                                        <p:attrNameLst>
                                          <p:attrName>style.visibility</p:attrName>
                                        </p:attrNameLst>
                                      </p:cBhvr>
                                      <p:to>
                                        <p:strVal val="visible"/>
                                      </p:to>
                                    </p:set>
                                    <p:animEffect transition="in" filter="fade">
                                      <p:cBhvr>
                                        <p:cTn id="10" dur="750"/>
                                        <p:tgtEl>
                                          <p:spTgt spid="258"/>
                                        </p:tgtEl>
                                      </p:cBhvr>
                                    </p:animEffect>
                                  </p:childTnLst>
                                </p:cTn>
                              </p:par>
                              <p:par>
                                <p:cTn id="11" presetID="49" presetClass="entr" presetSubtype="0" decel="100000" fill="hold" nodeType="withEffect">
                                  <p:stCondLst>
                                    <p:cond delay="0"/>
                                  </p:stCondLst>
                                  <p:childTnLst>
                                    <p:set>
                                      <p:cBhvr>
                                        <p:cTn id="12" dur="1" fill="hold">
                                          <p:stCondLst>
                                            <p:cond delay="0"/>
                                          </p:stCondLst>
                                        </p:cTn>
                                        <p:tgtEl>
                                          <p:spTgt spid="260"/>
                                        </p:tgtEl>
                                        <p:attrNameLst>
                                          <p:attrName>style.visibility</p:attrName>
                                        </p:attrNameLst>
                                      </p:cBhvr>
                                      <p:to>
                                        <p:strVal val="visible"/>
                                      </p:to>
                                    </p:set>
                                    <p:anim calcmode="lin" valueType="num">
                                      <p:cBhvr>
                                        <p:cTn id="13" dur="750" fill="hold"/>
                                        <p:tgtEl>
                                          <p:spTgt spid="260"/>
                                        </p:tgtEl>
                                        <p:attrNameLst>
                                          <p:attrName>ppt_w</p:attrName>
                                        </p:attrNameLst>
                                      </p:cBhvr>
                                      <p:tavLst>
                                        <p:tav tm="0">
                                          <p:val>
                                            <p:fltVal val="0"/>
                                          </p:val>
                                        </p:tav>
                                        <p:tav tm="100000">
                                          <p:val>
                                            <p:strVal val="#ppt_w"/>
                                          </p:val>
                                        </p:tav>
                                      </p:tavLst>
                                    </p:anim>
                                    <p:anim calcmode="lin" valueType="num">
                                      <p:cBhvr>
                                        <p:cTn id="14" dur="750" fill="hold"/>
                                        <p:tgtEl>
                                          <p:spTgt spid="260"/>
                                        </p:tgtEl>
                                        <p:attrNameLst>
                                          <p:attrName>ppt_h</p:attrName>
                                        </p:attrNameLst>
                                      </p:cBhvr>
                                      <p:tavLst>
                                        <p:tav tm="0">
                                          <p:val>
                                            <p:fltVal val="0"/>
                                          </p:val>
                                        </p:tav>
                                        <p:tav tm="100000">
                                          <p:val>
                                            <p:strVal val="#ppt_h"/>
                                          </p:val>
                                        </p:tav>
                                      </p:tavLst>
                                    </p:anim>
                                    <p:anim calcmode="lin" valueType="num">
                                      <p:cBhvr>
                                        <p:cTn id="15" dur="750" fill="hold"/>
                                        <p:tgtEl>
                                          <p:spTgt spid="260"/>
                                        </p:tgtEl>
                                        <p:attrNameLst>
                                          <p:attrName>style.rotation</p:attrName>
                                        </p:attrNameLst>
                                      </p:cBhvr>
                                      <p:tavLst>
                                        <p:tav tm="0">
                                          <p:val>
                                            <p:fltVal val="360"/>
                                          </p:val>
                                        </p:tav>
                                        <p:tav tm="100000">
                                          <p:val>
                                            <p:fltVal val="0"/>
                                          </p:val>
                                        </p:tav>
                                      </p:tavLst>
                                    </p:anim>
                                    <p:animEffect transition="in" filter="fade">
                                      <p:cBhvr>
                                        <p:cTn id="16" dur="750"/>
                                        <p:tgtEl>
                                          <p:spTgt spid="260"/>
                                        </p:tgtEl>
                                      </p:cBhvr>
                                    </p:animEffect>
                                  </p:childTnLst>
                                </p:cTn>
                              </p:par>
                            </p:childTnLst>
                          </p:cTn>
                        </p:par>
                        <p:par>
                          <p:cTn id="17" fill="hold">
                            <p:stCondLst>
                              <p:cond delay="750"/>
                            </p:stCondLst>
                            <p:childTnLst>
                              <p:par>
                                <p:cTn id="18" presetID="22" presetClass="entr" presetSubtype="8" fill="hold" grpId="0" nodeType="afterEffect">
                                  <p:stCondLst>
                                    <p:cond delay="0"/>
                                  </p:stCondLst>
                                  <p:childTnLst>
                                    <p:set>
                                      <p:cBhvr>
                                        <p:cTn id="19" dur="1" fill="hold">
                                          <p:stCondLst>
                                            <p:cond delay="0"/>
                                          </p:stCondLst>
                                        </p:cTn>
                                        <p:tgtEl>
                                          <p:spTgt spid="254"/>
                                        </p:tgtEl>
                                        <p:attrNameLst>
                                          <p:attrName>style.visibility</p:attrName>
                                        </p:attrNameLst>
                                      </p:cBhvr>
                                      <p:to>
                                        <p:strVal val="visible"/>
                                      </p:to>
                                    </p:set>
                                    <p:animEffect transition="in" filter="wipe(left)">
                                      <p:cBhvr>
                                        <p:cTn id="20" dur="500"/>
                                        <p:tgtEl>
                                          <p:spTgt spid="25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0"/>
                            </p:stCondLst>
                            <p:childTnLst>
                              <p:par>
                                <p:cTn id="26" presetID="42" presetClass="path" presetSubtype="0" accel="50000" decel="50000" fill="hold" grpId="0" nodeType="afterEffect">
                                  <p:stCondLst>
                                    <p:cond delay="0"/>
                                  </p:stCondLst>
                                  <p:childTnLst>
                                    <p:animMotion origin="layout" path="M -3.75E-6 2.96296E-6 L 0.15 2.96296E-6 " pathEditMode="relative" rAng="0" ptsTypes="AA">
                                      <p:cBhvr>
                                        <p:cTn id="27" dur="750" fill="hold"/>
                                        <p:tgtEl>
                                          <p:spTgt spid="9"/>
                                        </p:tgtEl>
                                        <p:attrNameLst>
                                          <p:attrName>ppt_x</p:attrName>
                                          <p:attrName>ppt_y</p:attrName>
                                        </p:attrNameLst>
                                      </p:cBhvr>
                                      <p:rCtr x="7500" y="0"/>
                                    </p:animMotion>
                                  </p:childTnLst>
                                </p:cTn>
                              </p:par>
                            </p:childTnLst>
                          </p:cTn>
                        </p:par>
                        <p:par>
                          <p:cTn id="28" fill="hold">
                            <p:stCondLst>
                              <p:cond delay="750"/>
                            </p:stCondLst>
                            <p:childTnLst>
                              <p:par>
                                <p:cTn id="29" presetID="10" presetClass="exit" presetSubtype="0" fill="hold" grpId="1" nodeType="afterEffect">
                                  <p:stCondLst>
                                    <p:cond delay="0"/>
                                  </p:stCondLst>
                                  <p:childTnLst>
                                    <p:animEffect transition="out" filter="fade">
                                      <p:cBhvr>
                                        <p:cTn id="30" dur="250"/>
                                        <p:tgtEl>
                                          <p:spTgt spid="9"/>
                                        </p:tgtEl>
                                      </p:cBhvr>
                                    </p:animEffect>
                                    <p:set>
                                      <p:cBhvr>
                                        <p:cTn id="31" dur="1" fill="hold">
                                          <p:stCondLst>
                                            <p:cond delay="249"/>
                                          </p:stCondLst>
                                        </p:cTn>
                                        <p:tgtEl>
                                          <p:spTgt spid="9"/>
                                        </p:tgtEl>
                                        <p:attrNameLst>
                                          <p:attrName>style.visibility</p:attrName>
                                        </p:attrNameLst>
                                      </p:cBhvr>
                                      <p:to>
                                        <p:strVal val="hidden"/>
                                      </p:to>
                                    </p:se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250"/>
                                        <p:tgtEl>
                                          <p:spTgt spid="21"/>
                                        </p:tgtEl>
                                      </p:cBhvr>
                                    </p:animEffect>
                                  </p:childTnLst>
                                </p:cTn>
                              </p:par>
                              <p:par>
                                <p:cTn id="36" presetID="10" presetClass="entr" presetSubtype="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childTnLst>
                                    <p:set>
                                      <p:cBhvr>
                                        <p:cTn id="42" dur="1" fill="hold">
                                          <p:stCondLst>
                                            <p:cond delay="0"/>
                                          </p:stCondLst>
                                        </p:cTn>
                                        <p:tgtEl>
                                          <p:spTgt spid="252"/>
                                        </p:tgtEl>
                                        <p:attrNameLst>
                                          <p:attrName>style.visibility</p:attrName>
                                        </p:attrNameLst>
                                      </p:cBhvr>
                                      <p:to>
                                        <p:strVal val="visible"/>
                                      </p:to>
                                    </p:set>
                                  </p:childTnLst>
                                </p:cTn>
                              </p:par>
                            </p:childTnLst>
                          </p:cTn>
                        </p:par>
                        <p:par>
                          <p:cTn id="43" fill="hold">
                            <p:stCondLst>
                              <p:cond delay="0"/>
                            </p:stCondLst>
                            <p:childTnLst>
                              <p:par>
                                <p:cTn id="44" presetID="42" presetClass="path" presetSubtype="0" accel="50000" decel="50000" fill="hold" grpId="0" nodeType="afterEffect">
                                  <p:stCondLst>
                                    <p:cond delay="0"/>
                                  </p:stCondLst>
                                  <p:childTnLst>
                                    <p:animMotion origin="layout" path="M -2.91667E-6 -7.40741E-7 L 0.15 -7.40741E-7 " pathEditMode="relative" rAng="0" ptsTypes="AA">
                                      <p:cBhvr>
                                        <p:cTn id="45" dur="750" fill="hold"/>
                                        <p:tgtEl>
                                          <p:spTgt spid="252"/>
                                        </p:tgtEl>
                                        <p:attrNameLst>
                                          <p:attrName>ppt_x</p:attrName>
                                          <p:attrName>ppt_y</p:attrName>
                                        </p:attrNameLst>
                                      </p:cBhvr>
                                      <p:rCtr x="7500" y="0"/>
                                    </p:animMotion>
                                  </p:childTnLst>
                                </p:cTn>
                              </p:par>
                            </p:childTnLst>
                          </p:cTn>
                        </p:par>
                        <p:par>
                          <p:cTn id="46" fill="hold">
                            <p:stCondLst>
                              <p:cond delay="750"/>
                            </p:stCondLst>
                            <p:childTnLst>
                              <p:par>
                                <p:cTn id="47" presetID="10" presetClass="exit" presetSubtype="0" fill="hold" grpId="1" nodeType="afterEffect">
                                  <p:stCondLst>
                                    <p:cond delay="0"/>
                                  </p:stCondLst>
                                  <p:childTnLst>
                                    <p:animEffect transition="out" filter="fade">
                                      <p:cBhvr>
                                        <p:cTn id="48" dur="250"/>
                                        <p:tgtEl>
                                          <p:spTgt spid="252"/>
                                        </p:tgtEl>
                                      </p:cBhvr>
                                    </p:animEffect>
                                    <p:set>
                                      <p:cBhvr>
                                        <p:cTn id="49" dur="1" fill="hold">
                                          <p:stCondLst>
                                            <p:cond delay="249"/>
                                          </p:stCondLst>
                                        </p:cTn>
                                        <p:tgtEl>
                                          <p:spTgt spid="252"/>
                                        </p:tgtEl>
                                        <p:attrNameLst>
                                          <p:attrName>style.visibility</p:attrName>
                                        </p:attrNameLst>
                                      </p:cBhvr>
                                      <p:to>
                                        <p:strVal val="hidden"/>
                                      </p:to>
                                    </p:se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fade">
                                      <p:cBhvr>
                                        <p:cTn id="53" dur="500"/>
                                        <p:tgtEl>
                                          <p:spTgt spid="22"/>
                                        </p:tgtEl>
                                      </p:cBhvr>
                                    </p:animEffect>
                                  </p:childTnLst>
                                </p:cTn>
                              </p:par>
                              <p:par>
                                <p:cTn id="54" presetID="10" presetClass="entr" presetSubtype="0" fill="hold" nodeType="with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fade">
                                      <p:cBhvr>
                                        <p:cTn id="56" dur="500"/>
                                        <p:tgtEl>
                                          <p:spTgt spid="57"/>
                                        </p:tgtEl>
                                      </p:cBhvr>
                                    </p:animEffect>
                                  </p:childTnLst>
                                </p:cTn>
                              </p:par>
                            </p:childTnLst>
                          </p:cTn>
                        </p:par>
                        <p:par>
                          <p:cTn id="57" fill="hold">
                            <p:stCondLst>
                              <p:cond delay="1500"/>
                            </p:stCondLst>
                            <p:childTnLst>
                              <p:par>
                                <p:cTn id="58" presetID="1" presetClass="entr" presetSubtype="0" fill="hold" grpId="2" nodeType="afterEffect">
                                  <p:stCondLst>
                                    <p:cond delay="1000"/>
                                  </p:stCondLst>
                                  <p:childTnLst>
                                    <p:set>
                                      <p:cBhvr>
                                        <p:cTn id="59" dur="1" fill="hold">
                                          <p:stCondLst>
                                            <p:cond delay="0"/>
                                          </p:stCondLst>
                                        </p:cTn>
                                        <p:tgtEl>
                                          <p:spTgt spid="253"/>
                                        </p:tgtEl>
                                        <p:attrNameLst>
                                          <p:attrName>style.visibility</p:attrName>
                                        </p:attrNameLst>
                                      </p:cBhvr>
                                      <p:to>
                                        <p:strVal val="visible"/>
                                      </p:to>
                                    </p:set>
                                  </p:childTnLst>
                                </p:cTn>
                              </p:par>
                            </p:childTnLst>
                          </p:cTn>
                        </p:par>
                        <p:par>
                          <p:cTn id="60" fill="hold">
                            <p:stCondLst>
                              <p:cond delay="2500"/>
                            </p:stCondLst>
                            <p:childTnLst>
                              <p:par>
                                <p:cTn id="61" presetID="42" presetClass="path" presetSubtype="0" accel="50000" decel="50000" fill="hold" grpId="0" nodeType="afterEffect">
                                  <p:stCondLst>
                                    <p:cond delay="0"/>
                                  </p:stCondLst>
                                  <p:childTnLst>
                                    <p:animMotion origin="layout" path="M -2.91667E-6 7.40741E-7 L 0.15 7.40741E-7 " pathEditMode="relative" rAng="0" ptsTypes="AA">
                                      <p:cBhvr>
                                        <p:cTn id="62" dur="750" fill="hold"/>
                                        <p:tgtEl>
                                          <p:spTgt spid="253"/>
                                        </p:tgtEl>
                                        <p:attrNameLst>
                                          <p:attrName>ppt_x</p:attrName>
                                          <p:attrName>ppt_y</p:attrName>
                                        </p:attrNameLst>
                                      </p:cBhvr>
                                      <p:rCtr x="7500" y="0"/>
                                    </p:animMotion>
                                  </p:childTnLst>
                                </p:cTn>
                              </p:par>
                            </p:childTnLst>
                          </p:cTn>
                        </p:par>
                        <p:par>
                          <p:cTn id="63" fill="hold">
                            <p:stCondLst>
                              <p:cond delay="3250"/>
                            </p:stCondLst>
                            <p:childTnLst>
                              <p:par>
                                <p:cTn id="64" presetID="10" presetClass="exit" presetSubtype="0" fill="hold" grpId="1" nodeType="afterEffect">
                                  <p:stCondLst>
                                    <p:cond delay="0"/>
                                  </p:stCondLst>
                                  <p:childTnLst>
                                    <p:animEffect transition="out" filter="fade">
                                      <p:cBhvr>
                                        <p:cTn id="65" dur="250"/>
                                        <p:tgtEl>
                                          <p:spTgt spid="253"/>
                                        </p:tgtEl>
                                      </p:cBhvr>
                                    </p:animEffect>
                                    <p:set>
                                      <p:cBhvr>
                                        <p:cTn id="66" dur="1" fill="hold">
                                          <p:stCondLst>
                                            <p:cond delay="249"/>
                                          </p:stCondLst>
                                        </p:cTn>
                                        <p:tgtEl>
                                          <p:spTgt spid="253"/>
                                        </p:tgtEl>
                                        <p:attrNameLst>
                                          <p:attrName>style.visibility</p:attrName>
                                        </p:attrNameLst>
                                      </p:cBhvr>
                                      <p:to>
                                        <p:strVal val="hidden"/>
                                      </p:to>
                                    </p:set>
                                  </p:childTnLst>
                                </p:cTn>
                              </p:par>
                            </p:childTnLst>
                          </p:cTn>
                        </p:par>
                        <p:par>
                          <p:cTn id="67" fill="hold">
                            <p:stCondLst>
                              <p:cond delay="3500"/>
                            </p:stCondLst>
                            <p:childTnLst>
                              <p:par>
                                <p:cTn id="68" presetID="10" presetClass="entr" presetSubtype="0" fill="hold" grpId="0"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nodeType="withEffect">
                                  <p:stCondLst>
                                    <p:cond delay="0"/>
                                  </p:stCondLst>
                                  <p:childTnLst>
                                    <p:set>
                                      <p:cBhvr>
                                        <p:cTn id="72" dur="1" fill="hold">
                                          <p:stCondLst>
                                            <p:cond delay="0"/>
                                          </p:stCondLst>
                                        </p:cTn>
                                        <p:tgtEl>
                                          <p:spTgt spid="90"/>
                                        </p:tgtEl>
                                        <p:attrNameLst>
                                          <p:attrName>style.visibility</p:attrName>
                                        </p:attrNameLst>
                                      </p:cBhvr>
                                      <p:to>
                                        <p:strVal val="visible"/>
                                      </p:to>
                                    </p:set>
                                    <p:animEffect transition="in" filter="fade">
                                      <p:cBhvr>
                                        <p:cTn id="73" dur="500"/>
                                        <p:tgtEl>
                                          <p:spTgt spid="90"/>
                                        </p:tgtEl>
                                      </p:cBhvr>
                                    </p:animEffect>
                                  </p:childTnLst>
                                </p:cTn>
                              </p:par>
                            </p:childTnLst>
                          </p:cTn>
                        </p:par>
                        <p:par>
                          <p:cTn id="74" fill="hold">
                            <p:stCondLst>
                              <p:cond delay="4000"/>
                            </p:stCondLst>
                            <p:childTnLst>
                              <p:par>
                                <p:cTn id="75" presetID="1" presetClass="entr" presetSubtype="0" fill="hold" nodeType="afterEffect">
                                  <p:stCondLst>
                                    <p:cond delay="500"/>
                                  </p:stCondLst>
                                  <p:childTnLst>
                                    <p:set>
                                      <p:cBhvr>
                                        <p:cTn id="76" dur="1" fill="hold">
                                          <p:stCondLst>
                                            <p:cond delay="0"/>
                                          </p:stCondLst>
                                        </p:cTn>
                                        <p:tgtEl>
                                          <p:spTgt spid="1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85"/>
                                        </p:tgtEl>
                                        <p:attrNameLst>
                                          <p:attrName>style.visibility</p:attrName>
                                        </p:attrNameLst>
                                      </p:cBhvr>
                                      <p:to>
                                        <p:strVal val="visible"/>
                                      </p:to>
                                    </p:set>
                                  </p:childTnLst>
                                </p:cTn>
                              </p:par>
                            </p:childTnLst>
                          </p:cTn>
                        </p:par>
                        <p:par>
                          <p:cTn id="79" fill="hold">
                            <p:stCondLst>
                              <p:cond delay="4500"/>
                            </p:stCondLst>
                            <p:childTnLst>
                              <p:par>
                                <p:cTn id="80" presetID="64" presetClass="path" presetSubtype="0" accel="50000" decel="50000" fill="hold" nodeType="afterEffect">
                                  <p:stCondLst>
                                    <p:cond delay="0"/>
                                  </p:stCondLst>
                                  <p:childTnLst>
                                    <p:animMotion origin="layout" path="M -2.5E-6 -4.44444E-6 L 0.00065 -0.28842 " pathEditMode="relative" rAng="0" ptsTypes="AA">
                                      <p:cBhvr>
                                        <p:cTn id="81" dur="2000" fill="hold"/>
                                        <p:tgtEl>
                                          <p:spTgt spid="154"/>
                                        </p:tgtEl>
                                        <p:attrNameLst>
                                          <p:attrName>ppt_x</p:attrName>
                                          <p:attrName>ppt_y</p:attrName>
                                        </p:attrNameLst>
                                      </p:cBhvr>
                                      <p:rCtr x="26" y="-14421"/>
                                    </p:animMotion>
                                  </p:childTnLst>
                                </p:cTn>
                              </p:par>
                              <p:par>
                                <p:cTn id="82" presetID="64" presetClass="path" presetSubtype="0" accel="50000" decel="50000" fill="hold" nodeType="withEffect">
                                  <p:stCondLst>
                                    <p:cond delay="0"/>
                                  </p:stCondLst>
                                  <p:childTnLst>
                                    <p:animMotion origin="layout" path="M 1.11022E-16 -4.44444E-6 L -0.08997 -0.28842 " pathEditMode="relative" rAng="0" ptsTypes="AA">
                                      <p:cBhvr>
                                        <p:cTn id="83" dur="2000" fill="hold"/>
                                        <p:tgtEl>
                                          <p:spTgt spid="185"/>
                                        </p:tgtEl>
                                        <p:attrNameLst>
                                          <p:attrName>ppt_x</p:attrName>
                                          <p:attrName>ppt_y</p:attrName>
                                        </p:attrNameLst>
                                      </p:cBhvr>
                                      <p:rCtr x="-4505" y="-14421"/>
                                    </p:animMotion>
                                  </p:childTnLst>
                                </p:cTn>
                              </p:par>
                            </p:childTnLst>
                          </p:cTn>
                        </p:par>
                        <p:par>
                          <p:cTn id="84" fill="hold">
                            <p:stCondLst>
                              <p:cond delay="6500"/>
                            </p:stCondLst>
                            <p:childTnLst>
                              <p:par>
                                <p:cTn id="85" presetID="1" presetClass="exit" presetSubtype="0" fill="hold" nodeType="afterEffect">
                                  <p:stCondLst>
                                    <p:cond delay="0"/>
                                  </p:stCondLst>
                                  <p:childTnLst>
                                    <p:set>
                                      <p:cBhvr>
                                        <p:cTn id="86" dur="1" fill="hold">
                                          <p:stCondLst>
                                            <p:cond delay="0"/>
                                          </p:stCondLst>
                                        </p:cTn>
                                        <p:tgtEl>
                                          <p:spTgt spid="154"/>
                                        </p:tgtEl>
                                        <p:attrNameLst>
                                          <p:attrName>style.visibility</p:attrName>
                                        </p:attrNameLst>
                                      </p:cBhvr>
                                      <p:to>
                                        <p:strVal val="hidden"/>
                                      </p:to>
                                    </p:set>
                                  </p:childTnLst>
                                </p:cTn>
                              </p:par>
                            </p:childTnLst>
                          </p:cTn>
                        </p:par>
                        <p:par>
                          <p:cTn id="87" fill="hold">
                            <p:stCondLst>
                              <p:cond delay="6500"/>
                            </p:stCondLst>
                            <p:childTnLst>
                              <p:par>
                                <p:cTn id="88" presetID="1" presetClass="exit" presetSubtype="0" fill="hold" nodeType="afterEffect">
                                  <p:stCondLst>
                                    <p:cond delay="0"/>
                                  </p:stCondLst>
                                  <p:childTnLst>
                                    <p:set>
                                      <p:cBhvr>
                                        <p:cTn id="89" dur="1" fill="hold">
                                          <p:stCondLst>
                                            <p:cond delay="0"/>
                                          </p:stCondLst>
                                        </p:cTn>
                                        <p:tgtEl>
                                          <p:spTgt spid="18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9" grpId="2"/>
      <p:bldP spid="21" grpId="0"/>
      <p:bldP spid="22" grpId="0"/>
      <p:bldP spid="23" grpId="0"/>
      <p:bldP spid="252" grpId="0"/>
      <p:bldP spid="252" grpId="1"/>
      <p:bldP spid="252" grpId="2"/>
      <p:bldP spid="253" grpId="0"/>
      <p:bldP spid="253" grpId="1"/>
      <p:bldP spid="253" grpId="2"/>
      <p:bldP spid="254" grpId="0" animBg="1"/>
      <p:bldP spid="258" grpId="0" animBg="1"/>
      <p:bldP spid="25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Rectangle 338">
            <a:extLst>
              <a:ext uri="{FF2B5EF4-FFF2-40B4-BE49-F238E27FC236}">
                <a16:creationId xmlns:a16="http://schemas.microsoft.com/office/drawing/2014/main" id="{13B0CE96-42E2-4098-9132-C1ADC93C261B}"/>
              </a:ext>
            </a:extLst>
          </p:cNvPr>
          <p:cNvSpPr/>
          <p:nvPr/>
        </p:nvSpPr>
        <p:spPr>
          <a:xfrm>
            <a:off x="2039208" y="1523161"/>
            <a:ext cx="4999400" cy="4007662"/>
          </a:xfrm>
          <a:prstGeom prst="rect">
            <a:avLst/>
          </a:prstGeom>
          <a:solidFill>
            <a:schemeClr val="accent2">
              <a:alpha val="2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b="1" dirty="0">
              <a:solidFill>
                <a:srgbClr val="41817E"/>
              </a:solidFill>
            </a:endParaRPr>
          </a:p>
        </p:txBody>
      </p:sp>
      <p:sp>
        <p:nvSpPr>
          <p:cNvPr id="340" name="Rectangle 339">
            <a:extLst>
              <a:ext uri="{FF2B5EF4-FFF2-40B4-BE49-F238E27FC236}">
                <a16:creationId xmlns:a16="http://schemas.microsoft.com/office/drawing/2014/main" id="{74B6D8B8-2BCC-4E2C-8ACA-F65AE3D0C555}"/>
              </a:ext>
            </a:extLst>
          </p:cNvPr>
          <p:cNvSpPr/>
          <p:nvPr/>
        </p:nvSpPr>
        <p:spPr>
          <a:xfrm>
            <a:off x="7092774" y="1523161"/>
            <a:ext cx="4724400" cy="4007662"/>
          </a:xfrm>
          <a:prstGeom prst="rect">
            <a:avLst/>
          </a:prstGeom>
          <a:solidFill>
            <a:schemeClr val="accent2">
              <a:alpha val="2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endParaRPr>
          </a:p>
        </p:txBody>
      </p:sp>
      <p:sp>
        <p:nvSpPr>
          <p:cNvPr id="2" name="Text Placeholder 1">
            <a:extLst>
              <a:ext uri="{FF2B5EF4-FFF2-40B4-BE49-F238E27FC236}">
                <a16:creationId xmlns:a16="http://schemas.microsoft.com/office/drawing/2014/main" id="{026A9AB4-22A6-444D-8137-BE719F16AD78}"/>
              </a:ext>
            </a:extLst>
          </p:cNvPr>
          <p:cNvSpPr>
            <a:spLocks noGrp="1"/>
          </p:cNvSpPr>
          <p:nvPr>
            <p:ph type="body" sz="quarter" idx="11"/>
          </p:nvPr>
        </p:nvSpPr>
        <p:spPr/>
        <p:txBody>
          <a:bodyPr/>
          <a:lstStyle/>
          <a:p>
            <a:r>
              <a:rPr lang="en-US" sz="1800" dirty="0">
                <a:solidFill>
                  <a:schemeClr val="accent6">
                    <a:lumMod val="50000"/>
                  </a:schemeClr>
                </a:solidFill>
              </a:rPr>
              <a:t>Creation of virtual full backups eliminates multiple incremental restore &amp; apply cycles</a:t>
            </a:r>
          </a:p>
        </p:txBody>
      </p:sp>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p:txBody>
          <a:bodyPr/>
          <a:lstStyle/>
          <a:p>
            <a:r>
              <a:rPr lang="en-US" dirty="0"/>
              <a:t>Recovery Service simplifies database restores</a:t>
            </a: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656989" y="6421736"/>
            <a:ext cx="5745379" cy="365125"/>
          </a:xfrm>
        </p:spPr>
        <p:txBody>
          <a:bodyPr/>
          <a:lstStyle/>
          <a:p>
            <a:r>
              <a:rPr lang="en-US" smtClean="0"/>
              <a:t>Copyright © 2023, Oracle and/or its affiliates. All rights reserved   </a:t>
            </a:r>
            <a:endParaRPr lang="en-US" dirty="0"/>
          </a:p>
        </p:txBody>
      </p:sp>
      <p:grpSp>
        <p:nvGrpSpPr>
          <p:cNvPr id="15" name="Group 14">
            <a:extLst>
              <a:ext uri="{FF2B5EF4-FFF2-40B4-BE49-F238E27FC236}">
                <a16:creationId xmlns:a16="http://schemas.microsoft.com/office/drawing/2014/main" id="{17713BB2-6373-443E-94E1-65A8DAAEF1D1}"/>
              </a:ext>
            </a:extLst>
          </p:cNvPr>
          <p:cNvGrpSpPr>
            <a:grpSpLocks noChangeAspect="1"/>
          </p:cNvGrpSpPr>
          <p:nvPr/>
        </p:nvGrpSpPr>
        <p:grpSpPr>
          <a:xfrm>
            <a:off x="5114764" y="3413753"/>
            <a:ext cx="1995143" cy="1995143"/>
            <a:chOff x="8428348" y="3608272"/>
            <a:chExt cx="2437447" cy="2437447"/>
          </a:xfrm>
          <a:solidFill>
            <a:schemeClr val="tx1"/>
          </a:solidFill>
        </p:grpSpPr>
        <p:pic>
          <p:nvPicPr>
            <p:cNvPr id="16" name="Picture Placeholder 48">
              <a:extLst>
                <a:ext uri="{FF2B5EF4-FFF2-40B4-BE49-F238E27FC236}">
                  <a16:creationId xmlns:a16="http://schemas.microsoft.com/office/drawing/2014/main" id="{84EBA798-4EC0-407D-B297-C05483EB14A0}"/>
                </a:ext>
              </a:extLst>
            </p:cNvPr>
            <p:cNvPicPr>
              <a:picLocks noChangeAspect="1"/>
            </p:cNvPicPr>
            <p:nvPr/>
          </p:nvPicPr>
          <p:blipFill rotWithShape="1">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a:xfrm>
              <a:off x="8428348" y="3608272"/>
              <a:ext cx="2437447" cy="2437447"/>
            </a:xfrm>
            <a:prstGeom prst="rect">
              <a:avLst/>
            </a:prstGeom>
            <a:noFill/>
          </p:spPr>
        </p:pic>
        <p:sp>
          <p:nvSpPr>
            <p:cNvPr id="17" name="Picture Placeholder 39">
              <a:extLst>
                <a:ext uri="{FF2B5EF4-FFF2-40B4-BE49-F238E27FC236}">
                  <a16:creationId xmlns:a16="http://schemas.microsoft.com/office/drawing/2014/main" id="{F0B9AEE2-928B-479D-B269-163AA59495F9}"/>
                </a:ext>
              </a:extLst>
            </p:cNvPr>
            <p:cNvSpPr/>
            <p:nvPr/>
          </p:nvSpPr>
          <p:spPr>
            <a:xfrm>
              <a:off x="8766799" y="3782717"/>
              <a:ext cx="1897169" cy="833684"/>
            </a:xfrm>
            <a:custGeom>
              <a:avLst/>
              <a:gdLst>
                <a:gd name="connsiteX0" fmla="*/ 2018699 w 2074600"/>
                <a:gd name="connsiteY0" fmla="*/ 1012775 h 1036171"/>
                <a:gd name="connsiteX1" fmla="*/ 2005998 w 2074600"/>
                <a:gd name="connsiteY1" fmla="*/ 1036172 h 1036171"/>
                <a:gd name="connsiteX2" fmla="*/ 1071686 w 2074600"/>
                <a:gd name="connsiteY2" fmla="*/ 1036172 h 1036171"/>
                <a:gd name="connsiteX3" fmla="*/ 773655 w 2074600"/>
                <a:gd name="connsiteY3" fmla="*/ 735356 h 1036171"/>
                <a:gd name="connsiteX4" fmla="*/ 862785 w 2074600"/>
                <a:gd name="connsiteY4" fmla="*/ 735356 h 1036171"/>
                <a:gd name="connsiteX5" fmla="*/ 1071686 w 2074600"/>
                <a:gd name="connsiteY5" fmla="*/ 947041 h 1036171"/>
                <a:gd name="connsiteX6" fmla="*/ 1951851 w 2074600"/>
                <a:gd name="connsiteY6" fmla="*/ 947041 h 1036171"/>
                <a:gd name="connsiteX7" fmla="*/ 1808574 w 2074600"/>
                <a:gd name="connsiteY7" fmla="*/ 470526 h 1036171"/>
                <a:gd name="connsiteX8" fmla="*/ 1688693 w 2074600"/>
                <a:gd name="connsiteY8" fmla="*/ 421170 h 1036171"/>
                <a:gd name="connsiteX9" fmla="*/ 1523467 w 2074600"/>
                <a:gd name="connsiteY9" fmla="*/ 292710 h 1036171"/>
                <a:gd name="connsiteX10" fmla="*/ 1030329 w 2074600"/>
                <a:gd name="connsiteY10" fmla="*/ 127885 h 1036171"/>
                <a:gd name="connsiteX11" fmla="*/ 924954 w 2074600"/>
                <a:gd name="connsiteY11" fmla="*/ 206810 h 1036171"/>
                <a:gd name="connsiteX12" fmla="*/ 730203 w 2074600"/>
                <a:gd name="connsiteY12" fmla="*/ 279786 h 1036171"/>
                <a:gd name="connsiteX13" fmla="*/ 430613 w 2074600"/>
                <a:gd name="connsiteY13" fmla="*/ 503616 h 1036171"/>
                <a:gd name="connsiteX14" fmla="*/ 306053 w 2074600"/>
                <a:gd name="connsiteY14" fmla="*/ 669733 h 1036171"/>
                <a:gd name="connsiteX15" fmla="*/ 98824 w 2074600"/>
                <a:gd name="connsiteY15" fmla="*/ 947041 h 1036171"/>
                <a:gd name="connsiteX16" fmla="*/ 773655 w 2074600"/>
                <a:gd name="connsiteY16" fmla="*/ 947041 h 1036171"/>
                <a:gd name="connsiteX17" fmla="*/ 862228 w 2074600"/>
                <a:gd name="connsiteY17" fmla="*/ 1036172 h 1036171"/>
                <a:gd name="connsiteX18" fmla="*/ 0 w 2074600"/>
                <a:gd name="connsiteY18" fmla="*/ 1036172 h 1036171"/>
                <a:gd name="connsiteX19" fmla="*/ 3565 w 2074600"/>
                <a:gd name="connsiteY19" fmla="*/ 988264 h 1036171"/>
                <a:gd name="connsiteX20" fmla="*/ 264607 w 2074600"/>
                <a:gd name="connsiteY20" fmla="*/ 590518 h 1036171"/>
                <a:gd name="connsiteX21" fmla="*/ 342596 w 2074600"/>
                <a:gd name="connsiteY21" fmla="*/ 486124 h 1036171"/>
                <a:gd name="connsiteX22" fmla="*/ 737891 w 2074600"/>
                <a:gd name="connsiteY22" fmla="*/ 190655 h 1036171"/>
                <a:gd name="connsiteX23" fmla="*/ 858886 w 2074600"/>
                <a:gd name="connsiteY23" fmla="*/ 146090 h 1036171"/>
                <a:gd name="connsiteX24" fmla="*/ 1504437 w 2074600"/>
                <a:gd name="connsiteY24" fmla="*/ 121947 h 1036171"/>
                <a:gd name="connsiteX25" fmla="*/ 1602459 w 2074600"/>
                <a:gd name="connsiteY25" fmla="*/ 252824 h 1036171"/>
                <a:gd name="connsiteX26" fmla="*/ 1707076 w 2074600"/>
                <a:gd name="connsiteY26" fmla="*/ 334156 h 1036171"/>
                <a:gd name="connsiteX27" fmla="*/ 2063577 w 2074600"/>
                <a:gd name="connsiteY27" fmla="*/ 891680 h 1036171"/>
                <a:gd name="connsiteX28" fmla="*/ 2018699 w 2074600"/>
                <a:gd name="connsiteY28" fmla="*/ 1012775 h 1036171"/>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862228 w 2074600"/>
                <a:gd name="connsiteY17" fmla="*/ 1036172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9251"/>
                <a:gd name="connsiteX1" fmla="*/ 2005998 w 2074600"/>
                <a:gd name="connsiteY1" fmla="*/ 1036172 h 1039251"/>
                <a:gd name="connsiteX2" fmla="*/ 1071686 w 2074600"/>
                <a:gd name="connsiteY2" fmla="*/ 1036172 h 1039251"/>
                <a:gd name="connsiteX3" fmla="*/ 773655 w 2074600"/>
                <a:gd name="connsiteY3" fmla="*/ 735356 h 1039251"/>
                <a:gd name="connsiteX4" fmla="*/ 862785 w 2074600"/>
                <a:gd name="connsiteY4" fmla="*/ 735356 h 1039251"/>
                <a:gd name="connsiteX5" fmla="*/ 1071686 w 2074600"/>
                <a:gd name="connsiteY5" fmla="*/ 947041 h 1039251"/>
                <a:gd name="connsiteX6" fmla="*/ 1951851 w 2074600"/>
                <a:gd name="connsiteY6" fmla="*/ 947041 h 1039251"/>
                <a:gd name="connsiteX7" fmla="*/ 1808574 w 2074600"/>
                <a:gd name="connsiteY7" fmla="*/ 470526 h 1039251"/>
                <a:gd name="connsiteX8" fmla="*/ 1688693 w 2074600"/>
                <a:gd name="connsiteY8" fmla="*/ 421170 h 1039251"/>
                <a:gd name="connsiteX9" fmla="*/ 1523467 w 2074600"/>
                <a:gd name="connsiteY9" fmla="*/ 292710 h 1039251"/>
                <a:gd name="connsiteX10" fmla="*/ 1030329 w 2074600"/>
                <a:gd name="connsiteY10" fmla="*/ 127885 h 1039251"/>
                <a:gd name="connsiteX11" fmla="*/ 924954 w 2074600"/>
                <a:gd name="connsiteY11" fmla="*/ 206810 h 1039251"/>
                <a:gd name="connsiteX12" fmla="*/ 730203 w 2074600"/>
                <a:gd name="connsiteY12" fmla="*/ 279786 h 1039251"/>
                <a:gd name="connsiteX13" fmla="*/ 430613 w 2074600"/>
                <a:gd name="connsiteY13" fmla="*/ 503616 h 1039251"/>
                <a:gd name="connsiteX14" fmla="*/ 306053 w 2074600"/>
                <a:gd name="connsiteY14" fmla="*/ 669733 h 1039251"/>
                <a:gd name="connsiteX15" fmla="*/ 98824 w 2074600"/>
                <a:gd name="connsiteY15" fmla="*/ 947041 h 1039251"/>
                <a:gd name="connsiteX16" fmla="*/ 570455 w 2074600"/>
                <a:gd name="connsiteY16" fmla="*/ 947041 h 1039251"/>
                <a:gd name="connsiteX17" fmla="*/ 588216 w 2074600"/>
                <a:gd name="connsiteY17" fmla="*/ 1039251 h 1039251"/>
                <a:gd name="connsiteX18" fmla="*/ 0 w 2074600"/>
                <a:gd name="connsiteY18" fmla="*/ 1036172 h 1039251"/>
                <a:gd name="connsiteX19" fmla="*/ 3565 w 2074600"/>
                <a:gd name="connsiteY19" fmla="*/ 988264 h 1039251"/>
                <a:gd name="connsiteX20" fmla="*/ 264607 w 2074600"/>
                <a:gd name="connsiteY20" fmla="*/ 590518 h 1039251"/>
                <a:gd name="connsiteX21" fmla="*/ 342596 w 2074600"/>
                <a:gd name="connsiteY21" fmla="*/ 486124 h 1039251"/>
                <a:gd name="connsiteX22" fmla="*/ 737891 w 2074600"/>
                <a:gd name="connsiteY22" fmla="*/ 190655 h 1039251"/>
                <a:gd name="connsiteX23" fmla="*/ 858886 w 2074600"/>
                <a:gd name="connsiteY23" fmla="*/ 146090 h 1039251"/>
                <a:gd name="connsiteX24" fmla="*/ 1504437 w 2074600"/>
                <a:gd name="connsiteY24" fmla="*/ 121947 h 1039251"/>
                <a:gd name="connsiteX25" fmla="*/ 1602459 w 2074600"/>
                <a:gd name="connsiteY25" fmla="*/ 252824 h 1039251"/>
                <a:gd name="connsiteX26" fmla="*/ 1707076 w 2074600"/>
                <a:gd name="connsiteY26" fmla="*/ 334156 h 1039251"/>
                <a:gd name="connsiteX27" fmla="*/ 2063577 w 2074600"/>
                <a:gd name="connsiteY27" fmla="*/ 891680 h 1039251"/>
                <a:gd name="connsiteX28" fmla="*/ 2018699 w 2074600"/>
                <a:gd name="connsiteY28" fmla="*/ 1012775 h 1039251"/>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8205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8205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5742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66665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5476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5476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1071686 w 2074600"/>
                <a:gd name="connsiteY4" fmla="*/ 947041 h 1036172"/>
                <a:gd name="connsiteX5" fmla="*/ 1951851 w 2074600"/>
                <a:gd name="connsiteY5" fmla="*/ 947041 h 1036172"/>
                <a:gd name="connsiteX6" fmla="*/ 1808574 w 2074600"/>
                <a:gd name="connsiteY6" fmla="*/ 470526 h 1036172"/>
                <a:gd name="connsiteX7" fmla="*/ 1688693 w 2074600"/>
                <a:gd name="connsiteY7" fmla="*/ 421170 h 1036172"/>
                <a:gd name="connsiteX8" fmla="*/ 1523467 w 2074600"/>
                <a:gd name="connsiteY8" fmla="*/ 292710 h 1036172"/>
                <a:gd name="connsiteX9" fmla="*/ 1030329 w 2074600"/>
                <a:gd name="connsiteY9" fmla="*/ 127885 h 1036172"/>
                <a:gd name="connsiteX10" fmla="*/ 924954 w 2074600"/>
                <a:gd name="connsiteY10" fmla="*/ 206810 h 1036172"/>
                <a:gd name="connsiteX11" fmla="*/ 730203 w 2074600"/>
                <a:gd name="connsiteY11" fmla="*/ 279786 h 1036172"/>
                <a:gd name="connsiteX12" fmla="*/ 430613 w 2074600"/>
                <a:gd name="connsiteY12" fmla="*/ 503616 h 1036172"/>
                <a:gd name="connsiteX13" fmla="*/ 306053 w 2074600"/>
                <a:gd name="connsiteY13" fmla="*/ 669733 h 1036172"/>
                <a:gd name="connsiteX14" fmla="*/ 98824 w 2074600"/>
                <a:gd name="connsiteY14" fmla="*/ 947041 h 1036172"/>
                <a:gd name="connsiteX15" fmla="*/ 570455 w 2074600"/>
                <a:gd name="connsiteY15" fmla="*/ 947041 h 1036172"/>
                <a:gd name="connsiteX16" fmla="*/ 572822 w 2074600"/>
                <a:gd name="connsiteY16" fmla="*/ 1035476 h 1036172"/>
                <a:gd name="connsiteX17" fmla="*/ 0 w 2074600"/>
                <a:gd name="connsiteY17" fmla="*/ 1036172 h 1036172"/>
                <a:gd name="connsiteX18" fmla="*/ 3565 w 2074600"/>
                <a:gd name="connsiteY18" fmla="*/ 988264 h 1036172"/>
                <a:gd name="connsiteX19" fmla="*/ 264607 w 2074600"/>
                <a:gd name="connsiteY19" fmla="*/ 590518 h 1036172"/>
                <a:gd name="connsiteX20" fmla="*/ 342596 w 2074600"/>
                <a:gd name="connsiteY20" fmla="*/ 486124 h 1036172"/>
                <a:gd name="connsiteX21" fmla="*/ 737891 w 2074600"/>
                <a:gd name="connsiteY21" fmla="*/ 190655 h 1036172"/>
                <a:gd name="connsiteX22" fmla="*/ 858886 w 2074600"/>
                <a:gd name="connsiteY22" fmla="*/ 146090 h 1036172"/>
                <a:gd name="connsiteX23" fmla="*/ 1504437 w 2074600"/>
                <a:gd name="connsiteY23" fmla="*/ 121947 h 1036172"/>
                <a:gd name="connsiteX24" fmla="*/ 1602459 w 2074600"/>
                <a:gd name="connsiteY24" fmla="*/ 252824 h 1036172"/>
                <a:gd name="connsiteX25" fmla="*/ 1707076 w 2074600"/>
                <a:gd name="connsiteY25" fmla="*/ 334156 h 1036172"/>
                <a:gd name="connsiteX26" fmla="*/ 2063577 w 2074600"/>
                <a:gd name="connsiteY26" fmla="*/ 891680 h 1036172"/>
                <a:gd name="connsiteX27" fmla="*/ 2018699 w 2074600"/>
                <a:gd name="connsiteY27"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1071686 w 2074600"/>
                <a:gd name="connsiteY3" fmla="*/ 947041 h 1036172"/>
                <a:gd name="connsiteX4" fmla="*/ 1951851 w 2074600"/>
                <a:gd name="connsiteY4" fmla="*/ 947041 h 1036172"/>
                <a:gd name="connsiteX5" fmla="*/ 1808574 w 2074600"/>
                <a:gd name="connsiteY5" fmla="*/ 470526 h 1036172"/>
                <a:gd name="connsiteX6" fmla="*/ 1688693 w 2074600"/>
                <a:gd name="connsiteY6" fmla="*/ 421170 h 1036172"/>
                <a:gd name="connsiteX7" fmla="*/ 1523467 w 2074600"/>
                <a:gd name="connsiteY7" fmla="*/ 292710 h 1036172"/>
                <a:gd name="connsiteX8" fmla="*/ 1030329 w 2074600"/>
                <a:gd name="connsiteY8" fmla="*/ 127885 h 1036172"/>
                <a:gd name="connsiteX9" fmla="*/ 924954 w 2074600"/>
                <a:gd name="connsiteY9" fmla="*/ 206810 h 1036172"/>
                <a:gd name="connsiteX10" fmla="*/ 730203 w 2074600"/>
                <a:gd name="connsiteY10" fmla="*/ 279786 h 1036172"/>
                <a:gd name="connsiteX11" fmla="*/ 430613 w 2074600"/>
                <a:gd name="connsiteY11" fmla="*/ 503616 h 1036172"/>
                <a:gd name="connsiteX12" fmla="*/ 306053 w 2074600"/>
                <a:gd name="connsiteY12" fmla="*/ 669733 h 1036172"/>
                <a:gd name="connsiteX13" fmla="*/ 98824 w 2074600"/>
                <a:gd name="connsiteY13" fmla="*/ 947041 h 1036172"/>
                <a:gd name="connsiteX14" fmla="*/ 570455 w 2074600"/>
                <a:gd name="connsiteY14" fmla="*/ 947041 h 1036172"/>
                <a:gd name="connsiteX15" fmla="*/ 572822 w 2074600"/>
                <a:gd name="connsiteY15" fmla="*/ 1035476 h 1036172"/>
                <a:gd name="connsiteX16" fmla="*/ 0 w 2074600"/>
                <a:gd name="connsiteY16" fmla="*/ 1036172 h 1036172"/>
                <a:gd name="connsiteX17" fmla="*/ 3565 w 2074600"/>
                <a:gd name="connsiteY17" fmla="*/ 988264 h 1036172"/>
                <a:gd name="connsiteX18" fmla="*/ 264607 w 2074600"/>
                <a:gd name="connsiteY18" fmla="*/ 590518 h 1036172"/>
                <a:gd name="connsiteX19" fmla="*/ 342596 w 2074600"/>
                <a:gd name="connsiteY19" fmla="*/ 486124 h 1036172"/>
                <a:gd name="connsiteX20" fmla="*/ 737891 w 2074600"/>
                <a:gd name="connsiteY20" fmla="*/ 190655 h 1036172"/>
                <a:gd name="connsiteX21" fmla="*/ 858886 w 2074600"/>
                <a:gd name="connsiteY21" fmla="*/ 146090 h 1036172"/>
                <a:gd name="connsiteX22" fmla="*/ 1504437 w 2074600"/>
                <a:gd name="connsiteY22" fmla="*/ 121947 h 1036172"/>
                <a:gd name="connsiteX23" fmla="*/ 1602459 w 2074600"/>
                <a:gd name="connsiteY23" fmla="*/ 252824 h 1036172"/>
                <a:gd name="connsiteX24" fmla="*/ 1707076 w 2074600"/>
                <a:gd name="connsiteY24" fmla="*/ 334156 h 1036172"/>
                <a:gd name="connsiteX25" fmla="*/ 2063577 w 2074600"/>
                <a:gd name="connsiteY25" fmla="*/ 891680 h 1036172"/>
                <a:gd name="connsiteX26" fmla="*/ 2018699 w 2074600"/>
                <a:gd name="connsiteY26"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1355055 w 2074600"/>
                <a:gd name="connsiteY3" fmla="*/ 944659 h 1036172"/>
                <a:gd name="connsiteX4" fmla="*/ 1951851 w 2074600"/>
                <a:gd name="connsiteY4" fmla="*/ 947041 h 1036172"/>
                <a:gd name="connsiteX5" fmla="*/ 1808574 w 2074600"/>
                <a:gd name="connsiteY5" fmla="*/ 470526 h 1036172"/>
                <a:gd name="connsiteX6" fmla="*/ 1688693 w 2074600"/>
                <a:gd name="connsiteY6" fmla="*/ 421170 h 1036172"/>
                <a:gd name="connsiteX7" fmla="*/ 1523467 w 2074600"/>
                <a:gd name="connsiteY7" fmla="*/ 292710 h 1036172"/>
                <a:gd name="connsiteX8" fmla="*/ 1030329 w 2074600"/>
                <a:gd name="connsiteY8" fmla="*/ 127885 h 1036172"/>
                <a:gd name="connsiteX9" fmla="*/ 924954 w 2074600"/>
                <a:gd name="connsiteY9" fmla="*/ 206810 h 1036172"/>
                <a:gd name="connsiteX10" fmla="*/ 730203 w 2074600"/>
                <a:gd name="connsiteY10" fmla="*/ 279786 h 1036172"/>
                <a:gd name="connsiteX11" fmla="*/ 430613 w 2074600"/>
                <a:gd name="connsiteY11" fmla="*/ 503616 h 1036172"/>
                <a:gd name="connsiteX12" fmla="*/ 306053 w 2074600"/>
                <a:gd name="connsiteY12" fmla="*/ 669733 h 1036172"/>
                <a:gd name="connsiteX13" fmla="*/ 98824 w 2074600"/>
                <a:gd name="connsiteY13" fmla="*/ 947041 h 1036172"/>
                <a:gd name="connsiteX14" fmla="*/ 570455 w 2074600"/>
                <a:gd name="connsiteY14" fmla="*/ 947041 h 1036172"/>
                <a:gd name="connsiteX15" fmla="*/ 572822 w 2074600"/>
                <a:gd name="connsiteY15" fmla="*/ 1035476 h 1036172"/>
                <a:gd name="connsiteX16" fmla="*/ 0 w 2074600"/>
                <a:gd name="connsiteY16" fmla="*/ 1036172 h 1036172"/>
                <a:gd name="connsiteX17" fmla="*/ 3565 w 2074600"/>
                <a:gd name="connsiteY17" fmla="*/ 988264 h 1036172"/>
                <a:gd name="connsiteX18" fmla="*/ 264607 w 2074600"/>
                <a:gd name="connsiteY18" fmla="*/ 590518 h 1036172"/>
                <a:gd name="connsiteX19" fmla="*/ 342596 w 2074600"/>
                <a:gd name="connsiteY19" fmla="*/ 486124 h 1036172"/>
                <a:gd name="connsiteX20" fmla="*/ 737891 w 2074600"/>
                <a:gd name="connsiteY20" fmla="*/ 190655 h 1036172"/>
                <a:gd name="connsiteX21" fmla="*/ 858886 w 2074600"/>
                <a:gd name="connsiteY21" fmla="*/ 146090 h 1036172"/>
                <a:gd name="connsiteX22" fmla="*/ 1504437 w 2074600"/>
                <a:gd name="connsiteY22" fmla="*/ 121947 h 1036172"/>
                <a:gd name="connsiteX23" fmla="*/ 1602459 w 2074600"/>
                <a:gd name="connsiteY23" fmla="*/ 252824 h 1036172"/>
                <a:gd name="connsiteX24" fmla="*/ 1707076 w 2074600"/>
                <a:gd name="connsiteY24" fmla="*/ 334156 h 1036172"/>
                <a:gd name="connsiteX25" fmla="*/ 2063577 w 2074600"/>
                <a:gd name="connsiteY25" fmla="*/ 891680 h 1036172"/>
                <a:gd name="connsiteX26" fmla="*/ 2018699 w 2074600"/>
                <a:gd name="connsiteY26" fmla="*/ 1012775 h 1036172"/>
                <a:gd name="connsiteX0" fmla="*/ 2018699 w 2074600"/>
                <a:gd name="connsiteY0" fmla="*/ 1012775 h 1040934"/>
                <a:gd name="connsiteX1" fmla="*/ 2005998 w 2074600"/>
                <a:gd name="connsiteY1" fmla="*/ 1036172 h 1040934"/>
                <a:gd name="connsiteX2" fmla="*/ 1355055 w 2074600"/>
                <a:gd name="connsiteY2" fmla="*/ 1040934 h 1040934"/>
                <a:gd name="connsiteX3" fmla="*/ 1355055 w 2074600"/>
                <a:gd name="connsiteY3" fmla="*/ 944659 h 1040934"/>
                <a:gd name="connsiteX4" fmla="*/ 1951851 w 2074600"/>
                <a:gd name="connsiteY4" fmla="*/ 947041 h 1040934"/>
                <a:gd name="connsiteX5" fmla="*/ 1808574 w 2074600"/>
                <a:gd name="connsiteY5" fmla="*/ 470526 h 1040934"/>
                <a:gd name="connsiteX6" fmla="*/ 1688693 w 2074600"/>
                <a:gd name="connsiteY6" fmla="*/ 421170 h 1040934"/>
                <a:gd name="connsiteX7" fmla="*/ 1523467 w 2074600"/>
                <a:gd name="connsiteY7" fmla="*/ 292710 h 1040934"/>
                <a:gd name="connsiteX8" fmla="*/ 1030329 w 2074600"/>
                <a:gd name="connsiteY8" fmla="*/ 127885 h 1040934"/>
                <a:gd name="connsiteX9" fmla="*/ 924954 w 2074600"/>
                <a:gd name="connsiteY9" fmla="*/ 206810 h 1040934"/>
                <a:gd name="connsiteX10" fmla="*/ 730203 w 2074600"/>
                <a:gd name="connsiteY10" fmla="*/ 279786 h 1040934"/>
                <a:gd name="connsiteX11" fmla="*/ 430613 w 2074600"/>
                <a:gd name="connsiteY11" fmla="*/ 503616 h 1040934"/>
                <a:gd name="connsiteX12" fmla="*/ 306053 w 2074600"/>
                <a:gd name="connsiteY12" fmla="*/ 669733 h 1040934"/>
                <a:gd name="connsiteX13" fmla="*/ 98824 w 2074600"/>
                <a:gd name="connsiteY13" fmla="*/ 947041 h 1040934"/>
                <a:gd name="connsiteX14" fmla="*/ 570455 w 2074600"/>
                <a:gd name="connsiteY14" fmla="*/ 947041 h 1040934"/>
                <a:gd name="connsiteX15" fmla="*/ 572822 w 2074600"/>
                <a:gd name="connsiteY15" fmla="*/ 1035476 h 1040934"/>
                <a:gd name="connsiteX16" fmla="*/ 0 w 2074600"/>
                <a:gd name="connsiteY16" fmla="*/ 1036172 h 1040934"/>
                <a:gd name="connsiteX17" fmla="*/ 3565 w 2074600"/>
                <a:gd name="connsiteY17" fmla="*/ 988264 h 1040934"/>
                <a:gd name="connsiteX18" fmla="*/ 264607 w 2074600"/>
                <a:gd name="connsiteY18" fmla="*/ 590518 h 1040934"/>
                <a:gd name="connsiteX19" fmla="*/ 342596 w 2074600"/>
                <a:gd name="connsiteY19" fmla="*/ 486124 h 1040934"/>
                <a:gd name="connsiteX20" fmla="*/ 737891 w 2074600"/>
                <a:gd name="connsiteY20" fmla="*/ 190655 h 1040934"/>
                <a:gd name="connsiteX21" fmla="*/ 858886 w 2074600"/>
                <a:gd name="connsiteY21" fmla="*/ 146090 h 1040934"/>
                <a:gd name="connsiteX22" fmla="*/ 1504437 w 2074600"/>
                <a:gd name="connsiteY22" fmla="*/ 121947 h 1040934"/>
                <a:gd name="connsiteX23" fmla="*/ 1602459 w 2074600"/>
                <a:gd name="connsiteY23" fmla="*/ 252824 h 1040934"/>
                <a:gd name="connsiteX24" fmla="*/ 1707076 w 2074600"/>
                <a:gd name="connsiteY24" fmla="*/ 334156 h 1040934"/>
                <a:gd name="connsiteX25" fmla="*/ 2063577 w 2074600"/>
                <a:gd name="connsiteY25" fmla="*/ 891680 h 1040934"/>
                <a:gd name="connsiteX26" fmla="*/ 2018699 w 2074600"/>
                <a:gd name="connsiteY26" fmla="*/ 1012775 h 1040934"/>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479623 w 2074600"/>
                <a:gd name="connsiteY4" fmla="*/ 946658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484887 w 2074600"/>
                <a:gd name="connsiteY4" fmla="*/ 950656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528748 w 2074600"/>
                <a:gd name="connsiteY4" fmla="*/ 946658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74600" h="1038553">
                  <a:moveTo>
                    <a:pt x="2018699" y="1012775"/>
                  </a:moveTo>
                  <a:lnTo>
                    <a:pt x="2005998" y="1036172"/>
                  </a:lnTo>
                  <a:lnTo>
                    <a:pt x="1364224" y="1034890"/>
                  </a:lnTo>
                  <a:lnTo>
                    <a:pt x="1355055" y="1038553"/>
                  </a:lnTo>
                  <a:cubicBezTo>
                    <a:pt x="1429561" y="1005077"/>
                    <a:pt x="1464776" y="1011903"/>
                    <a:pt x="1528748" y="946658"/>
                  </a:cubicBezTo>
                  <a:lnTo>
                    <a:pt x="1951851" y="947041"/>
                  </a:lnTo>
                  <a:cubicBezTo>
                    <a:pt x="2029328" y="774685"/>
                    <a:pt x="1968263" y="571578"/>
                    <a:pt x="1808574" y="470526"/>
                  </a:cubicBezTo>
                  <a:cubicBezTo>
                    <a:pt x="1771774" y="447252"/>
                    <a:pt x="1731208" y="430551"/>
                    <a:pt x="1688693" y="421170"/>
                  </a:cubicBezTo>
                  <a:cubicBezTo>
                    <a:pt x="1616999" y="405594"/>
                    <a:pt x="1556234" y="358355"/>
                    <a:pt x="1523467" y="292710"/>
                  </a:cubicBezTo>
                  <a:cubicBezTo>
                    <a:pt x="1432799" y="111017"/>
                    <a:pt x="1212022" y="37226"/>
                    <a:pt x="1030329" y="127885"/>
                  </a:cubicBezTo>
                  <a:cubicBezTo>
                    <a:pt x="990744" y="147639"/>
                    <a:pt x="955047" y="174378"/>
                    <a:pt x="924954" y="206810"/>
                  </a:cubicBezTo>
                  <a:cubicBezTo>
                    <a:pt x="875007" y="260233"/>
                    <a:pt x="802956" y="287240"/>
                    <a:pt x="730203" y="279786"/>
                  </a:cubicBezTo>
                  <a:cubicBezTo>
                    <a:pt x="587650" y="266294"/>
                    <a:pt x="458099" y="363090"/>
                    <a:pt x="430613" y="503616"/>
                  </a:cubicBezTo>
                  <a:cubicBezTo>
                    <a:pt x="416526" y="575054"/>
                    <a:pt x="370682" y="636198"/>
                    <a:pt x="306053" y="669733"/>
                  </a:cubicBezTo>
                  <a:cubicBezTo>
                    <a:pt x="198372" y="725808"/>
                    <a:pt x="122095" y="827884"/>
                    <a:pt x="98824" y="947041"/>
                  </a:cubicBezTo>
                  <a:lnTo>
                    <a:pt x="570455" y="947041"/>
                  </a:lnTo>
                  <a:cubicBezTo>
                    <a:pt x="570078" y="1003108"/>
                    <a:pt x="570923" y="955831"/>
                    <a:pt x="572822" y="1035476"/>
                  </a:cubicBezTo>
                  <a:lnTo>
                    <a:pt x="0" y="1036172"/>
                  </a:lnTo>
                  <a:lnTo>
                    <a:pt x="3565" y="988264"/>
                  </a:lnTo>
                  <a:cubicBezTo>
                    <a:pt x="15596" y="819339"/>
                    <a:pt x="114420" y="668764"/>
                    <a:pt x="264607" y="590518"/>
                  </a:cubicBezTo>
                  <a:cubicBezTo>
                    <a:pt x="305068" y="569316"/>
                    <a:pt x="333744" y="530934"/>
                    <a:pt x="342596" y="486124"/>
                  </a:cubicBezTo>
                  <a:cubicBezTo>
                    <a:pt x="378866" y="300698"/>
                    <a:pt x="549781" y="172941"/>
                    <a:pt x="737891" y="190655"/>
                  </a:cubicBezTo>
                  <a:cubicBezTo>
                    <a:pt x="782980" y="195558"/>
                    <a:pt x="827757" y="179068"/>
                    <a:pt x="858886" y="146090"/>
                  </a:cubicBezTo>
                  <a:cubicBezTo>
                    <a:pt x="1030485" y="-38841"/>
                    <a:pt x="1319514" y="-49649"/>
                    <a:pt x="1504437" y="121947"/>
                  </a:cubicBezTo>
                  <a:cubicBezTo>
                    <a:pt x="1544713" y="159326"/>
                    <a:pt x="1577926" y="203657"/>
                    <a:pt x="1602459" y="252824"/>
                  </a:cubicBezTo>
                  <a:cubicBezTo>
                    <a:pt x="1623193" y="294392"/>
                    <a:pt x="1661675" y="324307"/>
                    <a:pt x="1707076" y="334156"/>
                  </a:cubicBezTo>
                  <a:cubicBezTo>
                    <a:pt x="1959483" y="389662"/>
                    <a:pt x="2119094" y="639284"/>
                    <a:pt x="2063577" y="891680"/>
                  </a:cubicBezTo>
                  <a:cubicBezTo>
                    <a:pt x="2054285" y="933928"/>
                    <a:pt x="2039188" y="974683"/>
                    <a:pt x="2018699" y="1012775"/>
                  </a:cubicBezTo>
                  <a:close/>
                </a:path>
              </a:pathLst>
            </a:custGeom>
            <a:grpFill/>
            <a:ln w="11113" cap="flat">
              <a:noFill/>
              <a:prstDash val="solid"/>
              <a:miter/>
            </a:ln>
          </p:spPr>
          <p:txBody>
            <a:bodyPr rtlCol="0" anchor="ctr"/>
            <a:lstStyle/>
            <a:p>
              <a:endParaRPr lang="en-US"/>
            </a:p>
          </p:txBody>
        </p:sp>
      </p:grpSp>
      <p:sp>
        <p:nvSpPr>
          <p:cNvPr id="21" name="TextBox 20">
            <a:extLst>
              <a:ext uri="{FF2B5EF4-FFF2-40B4-BE49-F238E27FC236}">
                <a16:creationId xmlns:a16="http://schemas.microsoft.com/office/drawing/2014/main" id="{67E37660-284E-4E60-ACFE-F8B541B028B5}"/>
              </a:ext>
            </a:extLst>
          </p:cNvPr>
          <p:cNvSpPr txBox="1"/>
          <p:nvPr/>
        </p:nvSpPr>
        <p:spPr>
          <a:xfrm>
            <a:off x="8019261" y="3696297"/>
            <a:ext cx="871531" cy="677082"/>
          </a:xfrm>
          <a:prstGeom prst="rect">
            <a:avLst/>
          </a:prstGeom>
          <a:noFill/>
        </p:spPr>
        <p:txBody>
          <a:bodyPr wrap="none" lIns="121893" tIns="60947" rIns="121893" bIns="60947" rtlCol="0">
            <a:spAutoFit/>
          </a:bodyPr>
          <a:lstStyle/>
          <a:p>
            <a:pPr algn="ctr" fontAlgn="base">
              <a:spcBef>
                <a:spcPct val="0"/>
              </a:spcBef>
              <a:spcAft>
                <a:spcPct val="0"/>
              </a:spcAft>
              <a:defRPr/>
            </a:pPr>
            <a:r>
              <a:rPr lang="en-US" b="1" dirty="0">
                <a:solidFill>
                  <a:srgbClr val="41817E"/>
                </a:solidFill>
                <a:ea typeface="ＭＳ Ｐゴシック" pitchFamily="34" charset="-128"/>
              </a:rPr>
              <a:t>Day 0</a:t>
            </a:r>
            <a:br>
              <a:rPr lang="en-US" b="1" dirty="0">
                <a:solidFill>
                  <a:srgbClr val="41817E"/>
                </a:solidFill>
                <a:ea typeface="ＭＳ Ｐゴシック" pitchFamily="34" charset="-128"/>
              </a:rPr>
            </a:br>
            <a:r>
              <a:rPr lang="en-US" b="1" dirty="0">
                <a:solidFill>
                  <a:srgbClr val="41817E"/>
                </a:solidFill>
                <a:ea typeface="ＭＳ Ｐゴシック" pitchFamily="34" charset="-128"/>
              </a:rPr>
              <a:t>Full</a:t>
            </a:r>
            <a:endParaRPr lang="en-US" sz="1600" b="1" dirty="0">
              <a:solidFill>
                <a:srgbClr val="41817E"/>
              </a:solidFill>
              <a:ea typeface="ＭＳ Ｐゴシック" pitchFamily="34" charset="-128"/>
            </a:endParaRPr>
          </a:p>
        </p:txBody>
      </p:sp>
      <p:sp>
        <p:nvSpPr>
          <p:cNvPr id="22" name="TextBox 21">
            <a:extLst>
              <a:ext uri="{FF2B5EF4-FFF2-40B4-BE49-F238E27FC236}">
                <a16:creationId xmlns:a16="http://schemas.microsoft.com/office/drawing/2014/main" id="{666A3B09-BAC7-417A-9633-AB0CDA7A4891}"/>
              </a:ext>
            </a:extLst>
          </p:cNvPr>
          <p:cNvSpPr txBox="1"/>
          <p:nvPr/>
        </p:nvSpPr>
        <p:spPr>
          <a:xfrm>
            <a:off x="9119169" y="3696297"/>
            <a:ext cx="860309" cy="677082"/>
          </a:xfrm>
          <a:prstGeom prst="rect">
            <a:avLst/>
          </a:prstGeom>
          <a:noFill/>
        </p:spPr>
        <p:txBody>
          <a:bodyPr wrap="none" lIns="121893" tIns="60947" rIns="121893" bIns="60947" rtlCol="0">
            <a:spAutoFit/>
          </a:bodyPr>
          <a:lstStyle/>
          <a:p>
            <a:pPr algn="ctr" fontAlgn="base">
              <a:spcBef>
                <a:spcPct val="0"/>
              </a:spcBef>
              <a:spcAft>
                <a:spcPct val="0"/>
              </a:spcAft>
              <a:defRPr/>
            </a:pPr>
            <a:r>
              <a:rPr lang="en-US" b="1" dirty="0">
                <a:solidFill>
                  <a:srgbClr val="594564"/>
                </a:solidFill>
                <a:ea typeface="ＭＳ Ｐゴシック" pitchFamily="34" charset="-128"/>
              </a:rPr>
              <a:t>Day 1</a:t>
            </a:r>
            <a:br>
              <a:rPr lang="en-US" b="1" dirty="0">
                <a:solidFill>
                  <a:srgbClr val="594564"/>
                </a:solidFill>
                <a:ea typeface="ＭＳ Ｐゴシック" pitchFamily="34" charset="-128"/>
              </a:rPr>
            </a:br>
            <a:r>
              <a:rPr lang="en-US" b="1" dirty="0">
                <a:solidFill>
                  <a:srgbClr val="594564"/>
                </a:solidFill>
                <a:ea typeface="ＭＳ Ｐゴシック" pitchFamily="34" charset="-128"/>
              </a:rPr>
              <a:t>Incr</a:t>
            </a:r>
            <a:endParaRPr lang="en-US" sz="1600" b="1" dirty="0">
              <a:solidFill>
                <a:srgbClr val="594564"/>
              </a:solidFill>
              <a:ea typeface="ＭＳ Ｐゴシック" pitchFamily="34" charset="-128"/>
            </a:endParaRPr>
          </a:p>
        </p:txBody>
      </p:sp>
      <p:sp>
        <p:nvSpPr>
          <p:cNvPr id="23" name="TextBox 22">
            <a:extLst>
              <a:ext uri="{FF2B5EF4-FFF2-40B4-BE49-F238E27FC236}">
                <a16:creationId xmlns:a16="http://schemas.microsoft.com/office/drawing/2014/main" id="{51DE0B86-F092-42C2-813A-459E387E9BFD}"/>
              </a:ext>
            </a:extLst>
          </p:cNvPr>
          <p:cNvSpPr txBox="1"/>
          <p:nvPr/>
        </p:nvSpPr>
        <p:spPr>
          <a:xfrm>
            <a:off x="10213465" y="3696297"/>
            <a:ext cx="897179" cy="677082"/>
          </a:xfrm>
          <a:prstGeom prst="rect">
            <a:avLst/>
          </a:prstGeom>
          <a:noFill/>
        </p:spPr>
        <p:txBody>
          <a:bodyPr wrap="none" lIns="121893" tIns="60947" rIns="121893" bIns="60947" rtlCol="0">
            <a:spAutoFit/>
          </a:bodyPr>
          <a:lstStyle/>
          <a:p>
            <a:pPr algn="ctr" fontAlgn="base">
              <a:spcBef>
                <a:spcPct val="0"/>
              </a:spcBef>
              <a:spcAft>
                <a:spcPct val="0"/>
              </a:spcAft>
              <a:defRPr/>
            </a:pPr>
            <a:r>
              <a:rPr lang="en-US" b="1" dirty="0">
                <a:solidFill>
                  <a:srgbClr val="759C6C"/>
                </a:solidFill>
                <a:ea typeface="ＭＳ Ｐゴシック" pitchFamily="34" charset="-128"/>
              </a:rPr>
              <a:t>Day N</a:t>
            </a:r>
            <a:br>
              <a:rPr lang="en-US" b="1" dirty="0">
                <a:solidFill>
                  <a:srgbClr val="759C6C"/>
                </a:solidFill>
                <a:ea typeface="ＭＳ Ｐゴシック" pitchFamily="34" charset="-128"/>
              </a:rPr>
            </a:br>
            <a:r>
              <a:rPr lang="en-US" b="1" dirty="0">
                <a:solidFill>
                  <a:srgbClr val="759C6C"/>
                </a:solidFill>
                <a:ea typeface="ＭＳ Ｐゴシック" pitchFamily="34" charset="-128"/>
              </a:rPr>
              <a:t>Incr</a:t>
            </a:r>
          </a:p>
        </p:txBody>
      </p:sp>
      <p:grpSp>
        <p:nvGrpSpPr>
          <p:cNvPr id="24" name="Group 183">
            <a:extLst>
              <a:ext uri="{FF2B5EF4-FFF2-40B4-BE49-F238E27FC236}">
                <a16:creationId xmlns:a16="http://schemas.microsoft.com/office/drawing/2014/main" id="{98797B23-086B-401C-B354-076E393BAEBE}"/>
              </a:ext>
            </a:extLst>
          </p:cNvPr>
          <p:cNvGrpSpPr/>
          <p:nvPr/>
        </p:nvGrpSpPr>
        <p:grpSpPr>
          <a:xfrm>
            <a:off x="8029208" y="4399044"/>
            <a:ext cx="838200" cy="1033140"/>
            <a:chOff x="7923212" y="4278420"/>
            <a:chExt cx="838200" cy="1033140"/>
          </a:xfrm>
        </p:grpSpPr>
        <p:sp>
          <p:nvSpPr>
            <p:cNvPr id="25" name="Can 41">
              <a:extLst>
                <a:ext uri="{FF2B5EF4-FFF2-40B4-BE49-F238E27FC236}">
                  <a16:creationId xmlns:a16="http://schemas.microsoft.com/office/drawing/2014/main" id="{744B19D4-7FCA-4ED0-AFDB-CF394145939E}"/>
                </a:ext>
              </a:extLst>
            </p:cNvPr>
            <p:cNvSpPr/>
            <p:nvPr/>
          </p:nvSpPr>
          <p:spPr>
            <a:xfrm>
              <a:off x="7923212" y="4278420"/>
              <a:ext cx="838200" cy="1033140"/>
            </a:xfrm>
            <a:prstGeom prst="can">
              <a:avLst>
                <a:gd name="adj" fmla="val 15901"/>
              </a:avLst>
            </a:prstGeom>
            <a:gradFill flip="none" rotWithShape="1">
              <a:gsLst>
                <a:gs pos="28000">
                  <a:schemeClr val="accent5"/>
                </a:gs>
                <a:gs pos="0">
                  <a:schemeClr val="accent5">
                    <a:lumMod val="40000"/>
                    <a:lumOff val="60000"/>
                  </a:schemeClr>
                </a:gs>
                <a:gs pos="100000">
                  <a:schemeClr val="accent5">
                    <a:lumMod val="60000"/>
                    <a:lumOff val="40000"/>
                  </a:schemeClr>
                </a:gs>
              </a:gsLst>
              <a:lin ang="0" scaled="1"/>
            </a:gradFill>
            <a:ln>
              <a:noFill/>
            </a:ln>
            <a:effectLst>
              <a:outerShdw blurRad="203200" dist="50800" dir="5400000" sx="88000" sy="88000"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26" name="Group 181">
              <a:extLst>
                <a:ext uri="{FF2B5EF4-FFF2-40B4-BE49-F238E27FC236}">
                  <a16:creationId xmlns:a16="http://schemas.microsoft.com/office/drawing/2014/main" id="{3E81D266-8747-4462-A7BE-CF87D45A0C71}"/>
                </a:ext>
              </a:extLst>
            </p:cNvPr>
            <p:cNvGrpSpPr/>
            <p:nvPr/>
          </p:nvGrpSpPr>
          <p:grpSpPr>
            <a:xfrm>
              <a:off x="7985818" y="4495800"/>
              <a:ext cx="699394" cy="715367"/>
              <a:chOff x="7916018" y="4542433"/>
              <a:chExt cx="699394" cy="715367"/>
            </a:xfrm>
          </p:grpSpPr>
          <p:sp>
            <p:nvSpPr>
              <p:cNvPr id="27" name="Rectangle 26">
                <a:extLst>
                  <a:ext uri="{FF2B5EF4-FFF2-40B4-BE49-F238E27FC236}">
                    <a16:creationId xmlns:a16="http://schemas.microsoft.com/office/drawing/2014/main" id="{9DCC43D4-FEA2-447B-AF0D-EDBA966FFF5B}"/>
                  </a:ext>
                </a:extLst>
              </p:cNvPr>
              <p:cNvSpPr/>
              <p:nvPr/>
            </p:nvSpPr>
            <p:spPr>
              <a:xfrm>
                <a:off x="8501492"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8" name="Rectangle 27">
                <a:extLst>
                  <a:ext uri="{FF2B5EF4-FFF2-40B4-BE49-F238E27FC236}">
                    <a16:creationId xmlns:a16="http://schemas.microsoft.com/office/drawing/2014/main" id="{03DBA60C-FA69-4943-949F-F8531C80721C}"/>
                  </a:ext>
                </a:extLst>
              </p:cNvPr>
              <p:cNvSpPr/>
              <p:nvPr/>
            </p:nvSpPr>
            <p:spPr>
              <a:xfrm>
                <a:off x="8208754"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9" name="Rectangle 28">
                <a:extLst>
                  <a:ext uri="{FF2B5EF4-FFF2-40B4-BE49-F238E27FC236}">
                    <a16:creationId xmlns:a16="http://schemas.microsoft.com/office/drawing/2014/main" id="{FAC92EA4-3D12-411E-9D73-10F46E053174}"/>
                  </a:ext>
                </a:extLst>
              </p:cNvPr>
              <p:cNvSpPr/>
              <p:nvPr/>
            </p:nvSpPr>
            <p:spPr>
              <a:xfrm>
                <a:off x="7916018"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30" name="Rectangle 29">
                <a:extLst>
                  <a:ext uri="{FF2B5EF4-FFF2-40B4-BE49-F238E27FC236}">
                    <a16:creationId xmlns:a16="http://schemas.microsoft.com/office/drawing/2014/main" id="{E526CEE9-E64C-4F5B-9749-21FF44F569FB}"/>
                  </a:ext>
                </a:extLst>
              </p:cNvPr>
              <p:cNvSpPr/>
              <p:nvPr/>
            </p:nvSpPr>
            <p:spPr>
              <a:xfrm>
                <a:off x="8062386"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31" name="Rectangle 30">
                <a:extLst>
                  <a:ext uri="{FF2B5EF4-FFF2-40B4-BE49-F238E27FC236}">
                    <a16:creationId xmlns:a16="http://schemas.microsoft.com/office/drawing/2014/main" id="{2F9C64F7-112F-4317-8F0F-34E94424D289}"/>
                  </a:ext>
                </a:extLst>
              </p:cNvPr>
              <p:cNvSpPr/>
              <p:nvPr/>
            </p:nvSpPr>
            <p:spPr>
              <a:xfrm>
                <a:off x="8355122"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32" name="Group 160">
                <a:extLst>
                  <a:ext uri="{FF2B5EF4-FFF2-40B4-BE49-F238E27FC236}">
                    <a16:creationId xmlns:a16="http://schemas.microsoft.com/office/drawing/2014/main" id="{874A58E0-9150-4F10-870C-B00DE9490AFB}"/>
                  </a:ext>
                </a:extLst>
              </p:cNvPr>
              <p:cNvGrpSpPr/>
              <p:nvPr/>
            </p:nvGrpSpPr>
            <p:grpSpPr>
              <a:xfrm>
                <a:off x="7916018" y="4691557"/>
                <a:ext cx="113920" cy="566243"/>
                <a:chOff x="7916018" y="4691557"/>
                <a:chExt cx="113920" cy="566243"/>
              </a:xfrm>
            </p:grpSpPr>
            <p:sp>
              <p:nvSpPr>
                <p:cNvPr id="53" name="Rectangle 52">
                  <a:extLst>
                    <a:ext uri="{FF2B5EF4-FFF2-40B4-BE49-F238E27FC236}">
                      <a16:creationId xmlns:a16="http://schemas.microsoft.com/office/drawing/2014/main" id="{850E2BD2-E995-458E-9B5F-C02AB70F3CB8}"/>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4" name="Rectangle 53">
                  <a:extLst>
                    <a:ext uri="{FF2B5EF4-FFF2-40B4-BE49-F238E27FC236}">
                      <a16:creationId xmlns:a16="http://schemas.microsoft.com/office/drawing/2014/main" id="{EB677BED-C971-4B08-BF3C-9704E382C30A}"/>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5" name="Rectangle 54">
                  <a:extLst>
                    <a:ext uri="{FF2B5EF4-FFF2-40B4-BE49-F238E27FC236}">
                      <a16:creationId xmlns:a16="http://schemas.microsoft.com/office/drawing/2014/main" id="{6829B158-7B78-4ABA-9C0D-E508C8BEB5BE}"/>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56" name="Rectangle 55">
                  <a:extLst>
                    <a:ext uri="{FF2B5EF4-FFF2-40B4-BE49-F238E27FC236}">
                      <a16:creationId xmlns:a16="http://schemas.microsoft.com/office/drawing/2014/main" id="{4B15C44E-D198-4EDA-86FE-E9B571005B5F}"/>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3" name="Group 161">
                <a:extLst>
                  <a:ext uri="{FF2B5EF4-FFF2-40B4-BE49-F238E27FC236}">
                    <a16:creationId xmlns:a16="http://schemas.microsoft.com/office/drawing/2014/main" id="{030118EE-D058-4627-95A9-DF0DB3F3AE2D}"/>
                  </a:ext>
                </a:extLst>
              </p:cNvPr>
              <p:cNvGrpSpPr/>
              <p:nvPr/>
            </p:nvGrpSpPr>
            <p:grpSpPr>
              <a:xfrm>
                <a:off x="8062386" y="4691557"/>
                <a:ext cx="113920" cy="566243"/>
                <a:chOff x="7916018" y="4691557"/>
                <a:chExt cx="113920" cy="566243"/>
              </a:xfrm>
            </p:grpSpPr>
            <p:sp>
              <p:nvSpPr>
                <p:cNvPr id="49" name="Rectangle 48">
                  <a:extLst>
                    <a:ext uri="{FF2B5EF4-FFF2-40B4-BE49-F238E27FC236}">
                      <a16:creationId xmlns:a16="http://schemas.microsoft.com/office/drawing/2014/main" id="{496C700B-9975-45B3-ACEC-F6C4A862551D}"/>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0" name="Rectangle 49">
                  <a:extLst>
                    <a:ext uri="{FF2B5EF4-FFF2-40B4-BE49-F238E27FC236}">
                      <a16:creationId xmlns:a16="http://schemas.microsoft.com/office/drawing/2014/main" id="{37CB7E16-D47D-4A6A-9368-5CECA1AAA6C1}"/>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1" name="Rectangle 50">
                  <a:extLst>
                    <a:ext uri="{FF2B5EF4-FFF2-40B4-BE49-F238E27FC236}">
                      <a16:creationId xmlns:a16="http://schemas.microsoft.com/office/drawing/2014/main" id="{E3D2FDFD-D61A-4BE1-98A8-760E32A1A510}"/>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52" name="Rectangle 51">
                  <a:extLst>
                    <a:ext uri="{FF2B5EF4-FFF2-40B4-BE49-F238E27FC236}">
                      <a16:creationId xmlns:a16="http://schemas.microsoft.com/office/drawing/2014/main" id="{3CA0948C-65C0-41F9-A4A2-38E9B0AFE477}"/>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4" name="Group 166">
                <a:extLst>
                  <a:ext uri="{FF2B5EF4-FFF2-40B4-BE49-F238E27FC236}">
                    <a16:creationId xmlns:a16="http://schemas.microsoft.com/office/drawing/2014/main" id="{A4074E90-09F5-4195-B370-C997376AFDEC}"/>
                  </a:ext>
                </a:extLst>
              </p:cNvPr>
              <p:cNvGrpSpPr/>
              <p:nvPr/>
            </p:nvGrpSpPr>
            <p:grpSpPr>
              <a:xfrm>
                <a:off x="8208754" y="4691557"/>
                <a:ext cx="113920" cy="566243"/>
                <a:chOff x="7916018" y="4691557"/>
                <a:chExt cx="113920" cy="566243"/>
              </a:xfrm>
            </p:grpSpPr>
            <p:sp>
              <p:nvSpPr>
                <p:cNvPr id="45" name="Rectangle 44">
                  <a:extLst>
                    <a:ext uri="{FF2B5EF4-FFF2-40B4-BE49-F238E27FC236}">
                      <a16:creationId xmlns:a16="http://schemas.microsoft.com/office/drawing/2014/main" id="{6B66E346-67D5-409A-A98B-31189B956BA1}"/>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6" name="Rectangle 45">
                  <a:extLst>
                    <a:ext uri="{FF2B5EF4-FFF2-40B4-BE49-F238E27FC236}">
                      <a16:creationId xmlns:a16="http://schemas.microsoft.com/office/drawing/2014/main" id="{3F5D58C8-E646-4EF9-B83F-71CBB3A03C0E}"/>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7" name="Rectangle 46">
                  <a:extLst>
                    <a:ext uri="{FF2B5EF4-FFF2-40B4-BE49-F238E27FC236}">
                      <a16:creationId xmlns:a16="http://schemas.microsoft.com/office/drawing/2014/main" id="{FC61314C-2B3C-4136-9981-458DB52B233E}"/>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48" name="Rectangle 47">
                  <a:extLst>
                    <a:ext uri="{FF2B5EF4-FFF2-40B4-BE49-F238E27FC236}">
                      <a16:creationId xmlns:a16="http://schemas.microsoft.com/office/drawing/2014/main" id="{73D21D66-7BAB-4E37-970D-2623DDA9D27C}"/>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5" name="Group 171">
                <a:extLst>
                  <a:ext uri="{FF2B5EF4-FFF2-40B4-BE49-F238E27FC236}">
                    <a16:creationId xmlns:a16="http://schemas.microsoft.com/office/drawing/2014/main" id="{67332B60-5147-416E-AE7F-B8947BA5EBE0}"/>
                  </a:ext>
                </a:extLst>
              </p:cNvPr>
              <p:cNvGrpSpPr/>
              <p:nvPr/>
            </p:nvGrpSpPr>
            <p:grpSpPr>
              <a:xfrm>
                <a:off x="8355122" y="4691557"/>
                <a:ext cx="113920" cy="566243"/>
                <a:chOff x="7916018" y="4691557"/>
                <a:chExt cx="113920" cy="566243"/>
              </a:xfrm>
            </p:grpSpPr>
            <p:sp>
              <p:nvSpPr>
                <p:cNvPr id="41" name="Rectangle 40">
                  <a:extLst>
                    <a:ext uri="{FF2B5EF4-FFF2-40B4-BE49-F238E27FC236}">
                      <a16:creationId xmlns:a16="http://schemas.microsoft.com/office/drawing/2014/main" id="{2FCED1D3-5208-4A2C-B083-799FDB0C20D2}"/>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2" name="Rectangle 41">
                  <a:extLst>
                    <a:ext uri="{FF2B5EF4-FFF2-40B4-BE49-F238E27FC236}">
                      <a16:creationId xmlns:a16="http://schemas.microsoft.com/office/drawing/2014/main" id="{020C169C-0AAB-41DD-93A0-7E28FDEA19AB}"/>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3" name="Rectangle 42">
                  <a:extLst>
                    <a:ext uri="{FF2B5EF4-FFF2-40B4-BE49-F238E27FC236}">
                      <a16:creationId xmlns:a16="http://schemas.microsoft.com/office/drawing/2014/main" id="{3FAA2156-D104-4680-A606-9A3275E3FAE8}"/>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44" name="Rectangle 43">
                  <a:extLst>
                    <a:ext uri="{FF2B5EF4-FFF2-40B4-BE49-F238E27FC236}">
                      <a16:creationId xmlns:a16="http://schemas.microsoft.com/office/drawing/2014/main" id="{8ABB28EB-B4AA-4FA9-BCCB-F61D3BEA6111}"/>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6" name="Group 176">
                <a:extLst>
                  <a:ext uri="{FF2B5EF4-FFF2-40B4-BE49-F238E27FC236}">
                    <a16:creationId xmlns:a16="http://schemas.microsoft.com/office/drawing/2014/main" id="{A07FB475-9719-49A7-A5EC-EB1DAD40D475}"/>
                  </a:ext>
                </a:extLst>
              </p:cNvPr>
              <p:cNvGrpSpPr/>
              <p:nvPr/>
            </p:nvGrpSpPr>
            <p:grpSpPr>
              <a:xfrm>
                <a:off x="8501492" y="4691557"/>
                <a:ext cx="113920" cy="566243"/>
                <a:chOff x="7916018" y="4691557"/>
                <a:chExt cx="113920" cy="566243"/>
              </a:xfrm>
            </p:grpSpPr>
            <p:sp>
              <p:nvSpPr>
                <p:cNvPr id="37" name="Rectangle 36">
                  <a:extLst>
                    <a:ext uri="{FF2B5EF4-FFF2-40B4-BE49-F238E27FC236}">
                      <a16:creationId xmlns:a16="http://schemas.microsoft.com/office/drawing/2014/main" id="{7AD0BF8A-6683-455D-9291-D003228A9326}"/>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38" name="Rectangle 37">
                  <a:extLst>
                    <a:ext uri="{FF2B5EF4-FFF2-40B4-BE49-F238E27FC236}">
                      <a16:creationId xmlns:a16="http://schemas.microsoft.com/office/drawing/2014/main" id="{A2F3528B-9351-4469-A529-5C80E6B63798}"/>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39" name="Rectangle 38">
                  <a:extLst>
                    <a:ext uri="{FF2B5EF4-FFF2-40B4-BE49-F238E27FC236}">
                      <a16:creationId xmlns:a16="http://schemas.microsoft.com/office/drawing/2014/main" id="{11F69F99-FEF7-4A7D-B3FE-DB379B289F6C}"/>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40" name="Rectangle 39">
                  <a:extLst>
                    <a:ext uri="{FF2B5EF4-FFF2-40B4-BE49-F238E27FC236}">
                      <a16:creationId xmlns:a16="http://schemas.microsoft.com/office/drawing/2014/main" id="{B5921D16-448E-41DC-9A19-C4543B6835F8}"/>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grpSp>
        <p:nvGrpSpPr>
          <p:cNvPr id="57" name="Group 184">
            <a:extLst>
              <a:ext uri="{FF2B5EF4-FFF2-40B4-BE49-F238E27FC236}">
                <a16:creationId xmlns:a16="http://schemas.microsoft.com/office/drawing/2014/main" id="{9D7947EB-9E5E-4C79-A462-04CEABE2C72F}"/>
              </a:ext>
            </a:extLst>
          </p:cNvPr>
          <p:cNvGrpSpPr/>
          <p:nvPr/>
        </p:nvGrpSpPr>
        <p:grpSpPr>
          <a:xfrm>
            <a:off x="9124215" y="4401552"/>
            <a:ext cx="838200" cy="1033140"/>
            <a:chOff x="7923212" y="4278420"/>
            <a:chExt cx="838200" cy="1033140"/>
          </a:xfrm>
        </p:grpSpPr>
        <p:sp>
          <p:nvSpPr>
            <p:cNvPr id="58" name="Can 74">
              <a:extLst>
                <a:ext uri="{FF2B5EF4-FFF2-40B4-BE49-F238E27FC236}">
                  <a16:creationId xmlns:a16="http://schemas.microsoft.com/office/drawing/2014/main" id="{0737F315-6EE7-41F5-A9D9-FE5A70F130B1}"/>
                </a:ext>
              </a:extLst>
            </p:cNvPr>
            <p:cNvSpPr/>
            <p:nvPr/>
          </p:nvSpPr>
          <p:spPr>
            <a:xfrm>
              <a:off x="7923212" y="4278420"/>
              <a:ext cx="838200" cy="1033140"/>
            </a:xfrm>
            <a:prstGeom prst="can">
              <a:avLst>
                <a:gd name="adj" fmla="val 15901"/>
              </a:avLst>
            </a:prstGeom>
            <a:gradFill flip="none" rotWithShape="1">
              <a:gsLst>
                <a:gs pos="28000">
                  <a:schemeClr val="accent5"/>
                </a:gs>
                <a:gs pos="0">
                  <a:schemeClr val="accent5">
                    <a:lumMod val="40000"/>
                    <a:lumOff val="60000"/>
                  </a:schemeClr>
                </a:gs>
                <a:gs pos="100000">
                  <a:schemeClr val="accent5">
                    <a:lumMod val="60000"/>
                    <a:lumOff val="40000"/>
                  </a:schemeClr>
                </a:gs>
              </a:gsLst>
              <a:lin ang="0" scaled="1"/>
            </a:gradFill>
            <a:ln>
              <a:noFill/>
            </a:ln>
            <a:effectLst>
              <a:outerShdw blurRad="203200" dist="50800" dir="5400000" sx="88000" sy="88000"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59" name="Group 186">
              <a:extLst>
                <a:ext uri="{FF2B5EF4-FFF2-40B4-BE49-F238E27FC236}">
                  <a16:creationId xmlns:a16="http://schemas.microsoft.com/office/drawing/2014/main" id="{D68B319E-96C5-496A-8030-FD0EDAB4948A}"/>
                </a:ext>
              </a:extLst>
            </p:cNvPr>
            <p:cNvGrpSpPr/>
            <p:nvPr/>
          </p:nvGrpSpPr>
          <p:grpSpPr>
            <a:xfrm>
              <a:off x="7985818" y="4495800"/>
              <a:ext cx="699394" cy="715367"/>
              <a:chOff x="7916018" y="4542433"/>
              <a:chExt cx="699394" cy="715367"/>
            </a:xfrm>
          </p:grpSpPr>
          <p:sp>
            <p:nvSpPr>
              <p:cNvPr id="60" name="Rectangle 59">
                <a:extLst>
                  <a:ext uri="{FF2B5EF4-FFF2-40B4-BE49-F238E27FC236}">
                    <a16:creationId xmlns:a16="http://schemas.microsoft.com/office/drawing/2014/main" id="{6BBB0E7A-2935-43D9-93CA-9F6A30B64193}"/>
                  </a:ext>
                </a:extLst>
              </p:cNvPr>
              <p:cNvSpPr/>
              <p:nvPr/>
            </p:nvSpPr>
            <p:spPr>
              <a:xfrm>
                <a:off x="850149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1" name="Rectangle 60">
                <a:extLst>
                  <a:ext uri="{FF2B5EF4-FFF2-40B4-BE49-F238E27FC236}">
                    <a16:creationId xmlns:a16="http://schemas.microsoft.com/office/drawing/2014/main" id="{AA3ED644-6FDC-424D-B266-EE3EB1F4BDC0}"/>
                  </a:ext>
                </a:extLst>
              </p:cNvPr>
              <p:cNvSpPr/>
              <p:nvPr/>
            </p:nvSpPr>
            <p:spPr>
              <a:xfrm>
                <a:off x="8208754"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2" name="Rectangle 61">
                <a:extLst>
                  <a:ext uri="{FF2B5EF4-FFF2-40B4-BE49-F238E27FC236}">
                    <a16:creationId xmlns:a16="http://schemas.microsoft.com/office/drawing/2014/main" id="{79D7A4BC-BC1B-482B-8E31-0F1B9332B8B1}"/>
                  </a:ext>
                </a:extLst>
              </p:cNvPr>
              <p:cNvSpPr/>
              <p:nvPr/>
            </p:nvSpPr>
            <p:spPr>
              <a:xfrm>
                <a:off x="7916018"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3" name="Rectangle 62">
                <a:extLst>
                  <a:ext uri="{FF2B5EF4-FFF2-40B4-BE49-F238E27FC236}">
                    <a16:creationId xmlns:a16="http://schemas.microsoft.com/office/drawing/2014/main" id="{549E39D8-A8FD-45E9-B4B2-1AE0D53F3AFC}"/>
                  </a:ext>
                </a:extLst>
              </p:cNvPr>
              <p:cNvSpPr/>
              <p:nvPr/>
            </p:nvSpPr>
            <p:spPr>
              <a:xfrm>
                <a:off x="8062386"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4" name="Rectangle 63">
                <a:extLst>
                  <a:ext uri="{FF2B5EF4-FFF2-40B4-BE49-F238E27FC236}">
                    <a16:creationId xmlns:a16="http://schemas.microsoft.com/office/drawing/2014/main" id="{EE45B7E6-3B3D-4985-BDD2-5C6719106CC8}"/>
                  </a:ext>
                </a:extLst>
              </p:cNvPr>
              <p:cNvSpPr/>
              <p:nvPr/>
            </p:nvSpPr>
            <p:spPr>
              <a:xfrm>
                <a:off x="835512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65" name="Group 192">
                <a:extLst>
                  <a:ext uri="{FF2B5EF4-FFF2-40B4-BE49-F238E27FC236}">
                    <a16:creationId xmlns:a16="http://schemas.microsoft.com/office/drawing/2014/main" id="{99196DBB-E486-4303-ADB4-B1EB606C1140}"/>
                  </a:ext>
                </a:extLst>
              </p:cNvPr>
              <p:cNvGrpSpPr/>
              <p:nvPr/>
            </p:nvGrpSpPr>
            <p:grpSpPr>
              <a:xfrm>
                <a:off x="7916018" y="4691557"/>
                <a:ext cx="113920" cy="566243"/>
                <a:chOff x="7916018" y="4691557"/>
                <a:chExt cx="113920" cy="566243"/>
              </a:xfrm>
            </p:grpSpPr>
            <p:sp>
              <p:nvSpPr>
                <p:cNvPr id="86" name="Rectangle 85">
                  <a:extLst>
                    <a:ext uri="{FF2B5EF4-FFF2-40B4-BE49-F238E27FC236}">
                      <a16:creationId xmlns:a16="http://schemas.microsoft.com/office/drawing/2014/main" id="{A939AC63-0D92-41BC-AE4D-5DB4E961592E}"/>
                    </a:ext>
                  </a:extLst>
                </p:cNvPr>
                <p:cNvSpPr/>
                <p:nvPr/>
              </p:nvSpPr>
              <p:spPr>
                <a:xfrm>
                  <a:off x="7916018" y="4691557"/>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7" name="Rectangle 86">
                  <a:extLst>
                    <a:ext uri="{FF2B5EF4-FFF2-40B4-BE49-F238E27FC236}">
                      <a16:creationId xmlns:a16="http://schemas.microsoft.com/office/drawing/2014/main" id="{AC21E447-26D1-4B76-B637-5C6A3F4441B6}"/>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8" name="Rectangle 87">
                  <a:extLst>
                    <a:ext uri="{FF2B5EF4-FFF2-40B4-BE49-F238E27FC236}">
                      <a16:creationId xmlns:a16="http://schemas.microsoft.com/office/drawing/2014/main" id="{388F8139-D2DF-46EE-8B76-9420B48DAA75}"/>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89" name="Rectangle 88">
                  <a:extLst>
                    <a:ext uri="{FF2B5EF4-FFF2-40B4-BE49-F238E27FC236}">
                      <a16:creationId xmlns:a16="http://schemas.microsoft.com/office/drawing/2014/main" id="{D616410A-0044-42C9-9592-B46004DF5F70}"/>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6" name="Group 193">
                <a:extLst>
                  <a:ext uri="{FF2B5EF4-FFF2-40B4-BE49-F238E27FC236}">
                    <a16:creationId xmlns:a16="http://schemas.microsoft.com/office/drawing/2014/main" id="{65982B07-0B94-4B4D-B7F3-AE34D962DC83}"/>
                  </a:ext>
                </a:extLst>
              </p:cNvPr>
              <p:cNvGrpSpPr/>
              <p:nvPr/>
            </p:nvGrpSpPr>
            <p:grpSpPr>
              <a:xfrm>
                <a:off x="8062386" y="4691557"/>
                <a:ext cx="113920" cy="566243"/>
                <a:chOff x="7916018" y="4691557"/>
                <a:chExt cx="113920" cy="566243"/>
              </a:xfrm>
            </p:grpSpPr>
            <p:sp>
              <p:nvSpPr>
                <p:cNvPr id="82" name="Rectangle 81">
                  <a:extLst>
                    <a:ext uri="{FF2B5EF4-FFF2-40B4-BE49-F238E27FC236}">
                      <a16:creationId xmlns:a16="http://schemas.microsoft.com/office/drawing/2014/main" id="{E49DDD51-2383-4382-9491-2CD75BF4C6DA}"/>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3" name="Rectangle 82">
                  <a:extLst>
                    <a:ext uri="{FF2B5EF4-FFF2-40B4-BE49-F238E27FC236}">
                      <a16:creationId xmlns:a16="http://schemas.microsoft.com/office/drawing/2014/main" id="{DC2DAD1B-9941-476A-AA8E-04EA389D0A3A}"/>
                    </a:ext>
                  </a:extLst>
                </p:cNvPr>
                <p:cNvSpPr/>
                <p:nvPr/>
              </p:nvSpPr>
              <p:spPr>
                <a:xfrm>
                  <a:off x="7916018" y="4840680"/>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4" name="Rectangle 83">
                  <a:extLst>
                    <a:ext uri="{FF2B5EF4-FFF2-40B4-BE49-F238E27FC236}">
                      <a16:creationId xmlns:a16="http://schemas.microsoft.com/office/drawing/2014/main" id="{5132E276-4E94-49CE-891E-6CF16D6E522F}"/>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85" name="Rectangle 84">
                  <a:extLst>
                    <a:ext uri="{FF2B5EF4-FFF2-40B4-BE49-F238E27FC236}">
                      <a16:creationId xmlns:a16="http://schemas.microsoft.com/office/drawing/2014/main" id="{9BC17D3D-BB37-4FC8-8249-4B5CF0F8503F}"/>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7" name="Group 194">
                <a:extLst>
                  <a:ext uri="{FF2B5EF4-FFF2-40B4-BE49-F238E27FC236}">
                    <a16:creationId xmlns:a16="http://schemas.microsoft.com/office/drawing/2014/main" id="{EE3DC018-BFF8-4409-8DFD-F62B1FDB08B3}"/>
                  </a:ext>
                </a:extLst>
              </p:cNvPr>
              <p:cNvGrpSpPr/>
              <p:nvPr/>
            </p:nvGrpSpPr>
            <p:grpSpPr>
              <a:xfrm>
                <a:off x="8208754" y="4691557"/>
                <a:ext cx="113920" cy="566243"/>
                <a:chOff x="7916018" y="4691557"/>
                <a:chExt cx="113920" cy="566243"/>
              </a:xfrm>
            </p:grpSpPr>
            <p:sp>
              <p:nvSpPr>
                <p:cNvPr id="78" name="Rectangle 77">
                  <a:extLst>
                    <a:ext uri="{FF2B5EF4-FFF2-40B4-BE49-F238E27FC236}">
                      <a16:creationId xmlns:a16="http://schemas.microsoft.com/office/drawing/2014/main" id="{7EE40804-7D03-4ADF-9ADC-70DDF6AF74D2}"/>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9" name="Rectangle 78">
                  <a:extLst>
                    <a:ext uri="{FF2B5EF4-FFF2-40B4-BE49-F238E27FC236}">
                      <a16:creationId xmlns:a16="http://schemas.microsoft.com/office/drawing/2014/main" id="{2C3996DA-45D0-43A5-94BD-4C6440CF0DAE}"/>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0" name="Rectangle 79">
                  <a:extLst>
                    <a:ext uri="{FF2B5EF4-FFF2-40B4-BE49-F238E27FC236}">
                      <a16:creationId xmlns:a16="http://schemas.microsoft.com/office/drawing/2014/main" id="{EA78E817-818C-4194-8279-EB4DDC8327EC}"/>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81" name="Rectangle 80">
                  <a:extLst>
                    <a:ext uri="{FF2B5EF4-FFF2-40B4-BE49-F238E27FC236}">
                      <a16:creationId xmlns:a16="http://schemas.microsoft.com/office/drawing/2014/main" id="{3D868829-B32C-411E-A652-E83C73A46E4E}"/>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8" name="Group 195">
                <a:extLst>
                  <a:ext uri="{FF2B5EF4-FFF2-40B4-BE49-F238E27FC236}">
                    <a16:creationId xmlns:a16="http://schemas.microsoft.com/office/drawing/2014/main" id="{F6578FF4-07AD-4737-87EC-A6123D2EE314}"/>
                  </a:ext>
                </a:extLst>
              </p:cNvPr>
              <p:cNvGrpSpPr/>
              <p:nvPr/>
            </p:nvGrpSpPr>
            <p:grpSpPr>
              <a:xfrm>
                <a:off x="8355122" y="4691557"/>
                <a:ext cx="113920" cy="566243"/>
                <a:chOff x="7916018" y="4691557"/>
                <a:chExt cx="113920" cy="566243"/>
              </a:xfrm>
            </p:grpSpPr>
            <p:sp>
              <p:nvSpPr>
                <p:cNvPr id="74" name="Rectangle 73">
                  <a:extLst>
                    <a:ext uri="{FF2B5EF4-FFF2-40B4-BE49-F238E27FC236}">
                      <a16:creationId xmlns:a16="http://schemas.microsoft.com/office/drawing/2014/main" id="{653073CF-E174-4556-AE6C-118718EF663F}"/>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5" name="Rectangle 74">
                  <a:extLst>
                    <a:ext uri="{FF2B5EF4-FFF2-40B4-BE49-F238E27FC236}">
                      <a16:creationId xmlns:a16="http://schemas.microsoft.com/office/drawing/2014/main" id="{0DB4447B-D89E-40A2-8B83-211FC77B3D5E}"/>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6" name="Rectangle 75">
                  <a:extLst>
                    <a:ext uri="{FF2B5EF4-FFF2-40B4-BE49-F238E27FC236}">
                      <a16:creationId xmlns:a16="http://schemas.microsoft.com/office/drawing/2014/main" id="{22115F38-E92A-4055-AE77-744A5B08E9D4}"/>
                    </a:ext>
                  </a:extLst>
                </p:cNvPr>
                <p:cNvSpPr/>
                <p:nvPr/>
              </p:nvSpPr>
              <p:spPr>
                <a:xfrm>
                  <a:off x="7916018" y="4989805"/>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77" name="Rectangle 76">
                  <a:extLst>
                    <a:ext uri="{FF2B5EF4-FFF2-40B4-BE49-F238E27FC236}">
                      <a16:creationId xmlns:a16="http://schemas.microsoft.com/office/drawing/2014/main" id="{D6F59E0B-50B2-474D-B824-1B7FF080F917}"/>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9" name="Group 196">
                <a:extLst>
                  <a:ext uri="{FF2B5EF4-FFF2-40B4-BE49-F238E27FC236}">
                    <a16:creationId xmlns:a16="http://schemas.microsoft.com/office/drawing/2014/main" id="{6E13E8E3-ADDB-4CA7-AEA0-B956EAF8EEF6}"/>
                  </a:ext>
                </a:extLst>
              </p:cNvPr>
              <p:cNvGrpSpPr/>
              <p:nvPr/>
            </p:nvGrpSpPr>
            <p:grpSpPr>
              <a:xfrm>
                <a:off x="8501492" y="4691557"/>
                <a:ext cx="113920" cy="566243"/>
                <a:chOff x="7916018" y="4691557"/>
                <a:chExt cx="113920" cy="566243"/>
              </a:xfrm>
            </p:grpSpPr>
            <p:sp>
              <p:nvSpPr>
                <p:cNvPr id="70" name="Rectangle 69">
                  <a:extLst>
                    <a:ext uri="{FF2B5EF4-FFF2-40B4-BE49-F238E27FC236}">
                      <a16:creationId xmlns:a16="http://schemas.microsoft.com/office/drawing/2014/main" id="{A2489F8F-269F-404B-ACC7-F7C464405603}"/>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1" name="Rectangle 70">
                  <a:extLst>
                    <a:ext uri="{FF2B5EF4-FFF2-40B4-BE49-F238E27FC236}">
                      <a16:creationId xmlns:a16="http://schemas.microsoft.com/office/drawing/2014/main" id="{6205D560-8FA3-408F-9D4A-68C448552AB2}"/>
                    </a:ext>
                  </a:extLst>
                </p:cNvPr>
                <p:cNvSpPr/>
                <p:nvPr/>
              </p:nvSpPr>
              <p:spPr>
                <a:xfrm>
                  <a:off x="7916018" y="4840681"/>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2" name="Rectangle 71">
                  <a:extLst>
                    <a:ext uri="{FF2B5EF4-FFF2-40B4-BE49-F238E27FC236}">
                      <a16:creationId xmlns:a16="http://schemas.microsoft.com/office/drawing/2014/main" id="{4939DA04-38C1-4489-8238-47DE59FC4DB3}"/>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73" name="Rectangle 72">
                  <a:extLst>
                    <a:ext uri="{FF2B5EF4-FFF2-40B4-BE49-F238E27FC236}">
                      <a16:creationId xmlns:a16="http://schemas.microsoft.com/office/drawing/2014/main" id="{501F3694-B713-4592-9A05-2DA1695A7F90}"/>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grpSp>
        <p:nvGrpSpPr>
          <p:cNvPr id="90" name="Group 217">
            <a:extLst>
              <a:ext uri="{FF2B5EF4-FFF2-40B4-BE49-F238E27FC236}">
                <a16:creationId xmlns:a16="http://schemas.microsoft.com/office/drawing/2014/main" id="{43BC0100-0626-4C12-9419-4AE65324A628}"/>
              </a:ext>
            </a:extLst>
          </p:cNvPr>
          <p:cNvGrpSpPr/>
          <p:nvPr/>
        </p:nvGrpSpPr>
        <p:grpSpPr>
          <a:xfrm>
            <a:off x="10239007" y="4399044"/>
            <a:ext cx="838200" cy="1033140"/>
            <a:chOff x="7923212" y="4278420"/>
            <a:chExt cx="838200" cy="1033140"/>
          </a:xfrm>
        </p:grpSpPr>
        <p:sp>
          <p:nvSpPr>
            <p:cNvPr id="91" name="Can 107">
              <a:extLst>
                <a:ext uri="{FF2B5EF4-FFF2-40B4-BE49-F238E27FC236}">
                  <a16:creationId xmlns:a16="http://schemas.microsoft.com/office/drawing/2014/main" id="{01A9661D-A7AB-473C-941D-DD466DBA7EF0}"/>
                </a:ext>
              </a:extLst>
            </p:cNvPr>
            <p:cNvSpPr/>
            <p:nvPr/>
          </p:nvSpPr>
          <p:spPr>
            <a:xfrm>
              <a:off x="7923212" y="4278420"/>
              <a:ext cx="838200" cy="1033140"/>
            </a:xfrm>
            <a:prstGeom prst="can">
              <a:avLst>
                <a:gd name="adj" fmla="val 15901"/>
              </a:avLst>
            </a:prstGeom>
            <a:gradFill flip="none" rotWithShape="1">
              <a:gsLst>
                <a:gs pos="28000">
                  <a:schemeClr val="accent5"/>
                </a:gs>
                <a:gs pos="0">
                  <a:schemeClr val="accent5">
                    <a:lumMod val="40000"/>
                    <a:lumOff val="60000"/>
                  </a:schemeClr>
                </a:gs>
                <a:gs pos="100000">
                  <a:schemeClr val="accent5">
                    <a:lumMod val="60000"/>
                    <a:lumOff val="40000"/>
                  </a:schemeClr>
                </a:gs>
              </a:gsLst>
              <a:lin ang="0" scaled="1"/>
            </a:gradFill>
            <a:ln>
              <a:noFill/>
            </a:ln>
            <a:effectLst>
              <a:outerShdw blurRad="203200" dist="50800" dir="5400000" sx="88000" sy="88000"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92" name="Group 219">
              <a:extLst>
                <a:ext uri="{FF2B5EF4-FFF2-40B4-BE49-F238E27FC236}">
                  <a16:creationId xmlns:a16="http://schemas.microsoft.com/office/drawing/2014/main" id="{74D77658-6B30-4A00-ACAF-5B582B7ED65A}"/>
                </a:ext>
              </a:extLst>
            </p:cNvPr>
            <p:cNvGrpSpPr/>
            <p:nvPr/>
          </p:nvGrpSpPr>
          <p:grpSpPr>
            <a:xfrm>
              <a:off x="7985818" y="4495800"/>
              <a:ext cx="699394" cy="715367"/>
              <a:chOff x="7916018" y="4542433"/>
              <a:chExt cx="699394" cy="715367"/>
            </a:xfrm>
          </p:grpSpPr>
          <p:sp>
            <p:nvSpPr>
              <p:cNvPr id="93" name="Rectangle 92">
                <a:extLst>
                  <a:ext uri="{FF2B5EF4-FFF2-40B4-BE49-F238E27FC236}">
                    <a16:creationId xmlns:a16="http://schemas.microsoft.com/office/drawing/2014/main" id="{125D4284-A9AC-4F2F-8E7C-BFC872189382}"/>
                  </a:ext>
                </a:extLst>
              </p:cNvPr>
              <p:cNvSpPr/>
              <p:nvPr/>
            </p:nvSpPr>
            <p:spPr>
              <a:xfrm>
                <a:off x="850149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4" name="Rectangle 93">
                <a:extLst>
                  <a:ext uri="{FF2B5EF4-FFF2-40B4-BE49-F238E27FC236}">
                    <a16:creationId xmlns:a16="http://schemas.microsoft.com/office/drawing/2014/main" id="{EC8C8F5F-7841-4E87-B34D-B1B964469793}"/>
                  </a:ext>
                </a:extLst>
              </p:cNvPr>
              <p:cNvSpPr/>
              <p:nvPr/>
            </p:nvSpPr>
            <p:spPr>
              <a:xfrm>
                <a:off x="8208754"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5" name="Rectangle 94">
                <a:extLst>
                  <a:ext uri="{FF2B5EF4-FFF2-40B4-BE49-F238E27FC236}">
                    <a16:creationId xmlns:a16="http://schemas.microsoft.com/office/drawing/2014/main" id="{9CE20570-0424-44C7-B0F6-A980220486D3}"/>
                  </a:ext>
                </a:extLst>
              </p:cNvPr>
              <p:cNvSpPr/>
              <p:nvPr/>
            </p:nvSpPr>
            <p:spPr>
              <a:xfrm>
                <a:off x="7916018"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6" name="Rectangle 95">
                <a:extLst>
                  <a:ext uri="{FF2B5EF4-FFF2-40B4-BE49-F238E27FC236}">
                    <a16:creationId xmlns:a16="http://schemas.microsoft.com/office/drawing/2014/main" id="{9D0BC583-9FB0-4C29-997D-C0ED4EECF93D}"/>
                  </a:ext>
                </a:extLst>
              </p:cNvPr>
              <p:cNvSpPr/>
              <p:nvPr/>
            </p:nvSpPr>
            <p:spPr>
              <a:xfrm>
                <a:off x="8062386"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7" name="Rectangle 96">
                <a:extLst>
                  <a:ext uri="{FF2B5EF4-FFF2-40B4-BE49-F238E27FC236}">
                    <a16:creationId xmlns:a16="http://schemas.microsoft.com/office/drawing/2014/main" id="{22E5726B-06C8-4CD4-95F6-2ED7AD9677E3}"/>
                  </a:ext>
                </a:extLst>
              </p:cNvPr>
              <p:cNvSpPr/>
              <p:nvPr/>
            </p:nvSpPr>
            <p:spPr>
              <a:xfrm>
                <a:off x="835512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98" name="Group 225">
                <a:extLst>
                  <a:ext uri="{FF2B5EF4-FFF2-40B4-BE49-F238E27FC236}">
                    <a16:creationId xmlns:a16="http://schemas.microsoft.com/office/drawing/2014/main" id="{612D3E4C-3BED-46C7-AA95-943853F196A1}"/>
                  </a:ext>
                </a:extLst>
              </p:cNvPr>
              <p:cNvGrpSpPr/>
              <p:nvPr/>
            </p:nvGrpSpPr>
            <p:grpSpPr>
              <a:xfrm>
                <a:off x="7916018" y="4691557"/>
                <a:ext cx="113920" cy="566243"/>
                <a:chOff x="7916018" y="4691557"/>
                <a:chExt cx="113920" cy="566243"/>
              </a:xfrm>
            </p:grpSpPr>
            <p:sp>
              <p:nvSpPr>
                <p:cNvPr id="119" name="Rectangle 118">
                  <a:extLst>
                    <a:ext uri="{FF2B5EF4-FFF2-40B4-BE49-F238E27FC236}">
                      <a16:creationId xmlns:a16="http://schemas.microsoft.com/office/drawing/2014/main" id="{352114B6-1F93-4528-A0C7-591C905CB0A9}"/>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0" name="Rectangle 119">
                  <a:extLst>
                    <a:ext uri="{FF2B5EF4-FFF2-40B4-BE49-F238E27FC236}">
                      <a16:creationId xmlns:a16="http://schemas.microsoft.com/office/drawing/2014/main" id="{30C912FF-1F02-4BAE-B369-D0089D7FA305}"/>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1" name="Rectangle 120">
                  <a:extLst>
                    <a:ext uri="{FF2B5EF4-FFF2-40B4-BE49-F238E27FC236}">
                      <a16:creationId xmlns:a16="http://schemas.microsoft.com/office/drawing/2014/main" id="{CE667D8D-4651-4B3B-985C-20E8FDF6756C}"/>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22" name="Rectangle 121">
                  <a:extLst>
                    <a:ext uri="{FF2B5EF4-FFF2-40B4-BE49-F238E27FC236}">
                      <a16:creationId xmlns:a16="http://schemas.microsoft.com/office/drawing/2014/main" id="{58248860-EB3E-4A31-9C4D-63BEC61C2141}"/>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99" name="Group 226">
                <a:extLst>
                  <a:ext uri="{FF2B5EF4-FFF2-40B4-BE49-F238E27FC236}">
                    <a16:creationId xmlns:a16="http://schemas.microsoft.com/office/drawing/2014/main" id="{35A6DED1-6FDE-4769-850B-21BE7732307F}"/>
                  </a:ext>
                </a:extLst>
              </p:cNvPr>
              <p:cNvGrpSpPr/>
              <p:nvPr/>
            </p:nvGrpSpPr>
            <p:grpSpPr>
              <a:xfrm>
                <a:off x="8062386" y="4691557"/>
                <a:ext cx="113920" cy="566243"/>
                <a:chOff x="7916018" y="4691557"/>
                <a:chExt cx="113920" cy="566243"/>
              </a:xfrm>
            </p:grpSpPr>
            <p:sp>
              <p:nvSpPr>
                <p:cNvPr id="115" name="Rectangle 114">
                  <a:extLst>
                    <a:ext uri="{FF2B5EF4-FFF2-40B4-BE49-F238E27FC236}">
                      <a16:creationId xmlns:a16="http://schemas.microsoft.com/office/drawing/2014/main" id="{C23CD532-CDC8-4435-8187-0BE10E3AD3B3}"/>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6" name="Rectangle 115">
                  <a:extLst>
                    <a:ext uri="{FF2B5EF4-FFF2-40B4-BE49-F238E27FC236}">
                      <a16:creationId xmlns:a16="http://schemas.microsoft.com/office/drawing/2014/main" id="{CAC9548C-9848-4C1A-BA9A-3234BA37370E}"/>
                    </a:ext>
                  </a:extLst>
                </p:cNvPr>
                <p:cNvSpPr/>
                <p:nvPr/>
              </p:nvSpPr>
              <p:spPr>
                <a:xfrm>
                  <a:off x="7916018" y="4840681"/>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7" name="Rectangle 116">
                  <a:extLst>
                    <a:ext uri="{FF2B5EF4-FFF2-40B4-BE49-F238E27FC236}">
                      <a16:creationId xmlns:a16="http://schemas.microsoft.com/office/drawing/2014/main" id="{1F130A19-7D5D-4FF9-B8E7-D2A3CE0B7702}"/>
                    </a:ext>
                  </a:extLst>
                </p:cNvPr>
                <p:cNvSpPr/>
                <p:nvPr/>
              </p:nvSpPr>
              <p:spPr>
                <a:xfrm>
                  <a:off x="7916018" y="4989805"/>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18" name="Rectangle 117">
                  <a:extLst>
                    <a:ext uri="{FF2B5EF4-FFF2-40B4-BE49-F238E27FC236}">
                      <a16:creationId xmlns:a16="http://schemas.microsoft.com/office/drawing/2014/main" id="{837336D9-83F2-4D3C-B02C-1FA784487616}"/>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00" name="Group 227">
                <a:extLst>
                  <a:ext uri="{FF2B5EF4-FFF2-40B4-BE49-F238E27FC236}">
                    <a16:creationId xmlns:a16="http://schemas.microsoft.com/office/drawing/2014/main" id="{0ECD286F-7C5F-4237-A60D-6D63251E9F6C}"/>
                  </a:ext>
                </a:extLst>
              </p:cNvPr>
              <p:cNvGrpSpPr/>
              <p:nvPr/>
            </p:nvGrpSpPr>
            <p:grpSpPr>
              <a:xfrm>
                <a:off x="8208754" y="4691557"/>
                <a:ext cx="113920" cy="566243"/>
                <a:chOff x="7916018" y="4691557"/>
                <a:chExt cx="113920" cy="566243"/>
              </a:xfrm>
            </p:grpSpPr>
            <p:sp>
              <p:nvSpPr>
                <p:cNvPr id="111" name="Rectangle 110">
                  <a:extLst>
                    <a:ext uri="{FF2B5EF4-FFF2-40B4-BE49-F238E27FC236}">
                      <a16:creationId xmlns:a16="http://schemas.microsoft.com/office/drawing/2014/main" id="{BA2141F1-4326-46C6-B30D-950835942A38}"/>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2" name="Rectangle 111">
                  <a:extLst>
                    <a:ext uri="{FF2B5EF4-FFF2-40B4-BE49-F238E27FC236}">
                      <a16:creationId xmlns:a16="http://schemas.microsoft.com/office/drawing/2014/main" id="{EB1513F8-08AB-404C-BD16-04EB6B222FA4}"/>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3" name="Rectangle 112">
                  <a:extLst>
                    <a:ext uri="{FF2B5EF4-FFF2-40B4-BE49-F238E27FC236}">
                      <a16:creationId xmlns:a16="http://schemas.microsoft.com/office/drawing/2014/main" id="{EB6B0773-32F0-4A29-9ED2-EBB44DAEE092}"/>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14" name="Rectangle 113">
                  <a:extLst>
                    <a:ext uri="{FF2B5EF4-FFF2-40B4-BE49-F238E27FC236}">
                      <a16:creationId xmlns:a16="http://schemas.microsoft.com/office/drawing/2014/main" id="{45201BE5-AD66-48AF-9DFE-0C40472122B4}"/>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01" name="Group 228">
                <a:extLst>
                  <a:ext uri="{FF2B5EF4-FFF2-40B4-BE49-F238E27FC236}">
                    <a16:creationId xmlns:a16="http://schemas.microsoft.com/office/drawing/2014/main" id="{06FCB9D3-BA4A-4704-900A-EC3ABF7C51DE}"/>
                  </a:ext>
                </a:extLst>
              </p:cNvPr>
              <p:cNvGrpSpPr/>
              <p:nvPr/>
            </p:nvGrpSpPr>
            <p:grpSpPr>
              <a:xfrm>
                <a:off x="8355122" y="4691557"/>
                <a:ext cx="113920" cy="566243"/>
                <a:chOff x="7916018" y="4691557"/>
                <a:chExt cx="113920" cy="566243"/>
              </a:xfrm>
            </p:grpSpPr>
            <p:sp>
              <p:nvSpPr>
                <p:cNvPr id="107" name="Rectangle 106">
                  <a:extLst>
                    <a:ext uri="{FF2B5EF4-FFF2-40B4-BE49-F238E27FC236}">
                      <a16:creationId xmlns:a16="http://schemas.microsoft.com/office/drawing/2014/main" id="{1A876523-D3EE-4401-8E34-CD4996A1561F}"/>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8" name="Rectangle 107">
                  <a:extLst>
                    <a:ext uri="{FF2B5EF4-FFF2-40B4-BE49-F238E27FC236}">
                      <a16:creationId xmlns:a16="http://schemas.microsoft.com/office/drawing/2014/main" id="{01DF712C-3552-43FD-8198-74CD4F24321A}"/>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9" name="Rectangle 108">
                  <a:extLst>
                    <a:ext uri="{FF2B5EF4-FFF2-40B4-BE49-F238E27FC236}">
                      <a16:creationId xmlns:a16="http://schemas.microsoft.com/office/drawing/2014/main" id="{FA97EA2D-A01C-4C24-A787-110C3C40616A}"/>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10" name="Rectangle 109">
                  <a:extLst>
                    <a:ext uri="{FF2B5EF4-FFF2-40B4-BE49-F238E27FC236}">
                      <a16:creationId xmlns:a16="http://schemas.microsoft.com/office/drawing/2014/main" id="{A00677C3-910D-4F9E-89AF-2CB071F89562}"/>
                    </a:ext>
                  </a:extLst>
                </p:cNvPr>
                <p:cNvSpPr/>
                <p:nvPr/>
              </p:nvSpPr>
              <p:spPr>
                <a:xfrm>
                  <a:off x="7916018" y="5138928"/>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02" name="Group 229">
                <a:extLst>
                  <a:ext uri="{FF2B5EF4-FFF2-40B4-BE49-F238E27FC236}">
                    <a16:creationId xmlns:a16="http://schemas.microsoft.com/office/drawing/2014/main" id="{7DD0F2C9-2FB8-478A-AFD8-0473A9D61E0B}"/>
                  </a:ext>
                </a:extLst>
              </p:cNvPr>
              <p:cNvGrpSpPr/>
              <p:nvPr/>
            </p:nvGrpSpPr>
            <p:grpSpPr>
              <a:xfrm>
                <a:off x="8501492" y="4691557"/>
                <a:ext cx="113920" cy="566243"/>
                <a:chOff x="7916018" y="4691557"/>
                <a:chExt cx="113920" cy="566243"/>
              </a:xfrm>
            </p:grpSpPr>
            <p:sp>
              <p:nvSpPr>
                <p:cNvPr id="103" name="Rectangle 102">
                  <a:extLst>
                    <a:ext uri="{FF2B5EF4-FFF2-40B4-BE49-F238E27FC236}">
                      <a16:creationId xmlns:a16="http://schemas.microsoft.com/office/drawing/2014/main" id="{1FCC8C1E-70B7-4F57-8E85-40BAAAD56933}"/>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4" name="Rectangle 103">
                  <a:extLst>
                    <a:ext uri="{FF2B5EF4-FFF2-40B4-BE49-F238E27FC236}">
                      <a16:creationId xmlns:a16="http://schemas.microsoft.com/office/drawing/2014/main" id="{531DFFEC-C529-4115-8CA8-1C79B0CB5442}"/>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5" name="Rectangle 104">
                  <a:extLst>
                    <a:ext uri="{FF2B5EF4-FFF2-40B4-BE49-F238E27FC236}">
                      <a16:creationId xmlns:a16="http://schemas.microsoft.com/office/drawing/2014/main" id="{88A42D96-F82B-474A-9C20-42517B8D11DF}"/>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06" name="Rectangle 105">
                  <a:extLst>
                    <a:ext uri="{FF2B5EF4-FFF2-40B4-BE49-F238E27FC236}">
                      <a16:creationId xmlns:a16="http://schemas.microsoft.com/office/drawing/2014/main" id="{01C7C3BB-2426-4B32-A0AB-4EC64614B040}"/>
                    </a:ext>
                  </a:extLst>
                </p:cNvPr>
                <p:cNvSpPr/>
                <p:nvPr/>
              </p:nvSpPr>
              <p:spPr>
                <a:xfrm>
                  <a:off x="7916018" y="5138928"/>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grpSp>
        <p:nvGrpSpPr>
          <p:cNvPr id="123" name="Group 181">
            <a:extLst>
              <a:ext uri="{FF2B5EF4-FFF2-40B4-BE49-F238E27FC236}">
                <a16:creationId xmlns:a16="http://schemas.microsoft.com/office/drawing/2014/main" id="{D90E8F57-45F3-4F77-9756-B1A3ADE578B0}"/>
              </a:ext>
            </a:extLst>
          </p:cNvPr>
          <p:cNvGrpSpPr/>
          <p:nvPr/>
        </p:nvGrpSpPr>
        <p:grpSpPr>
          <a:xfrm>
            <a:off x="8105329" y="4619472"/>
            <a:ext cx="699394" cy="715367"/>
            <a:chOff x="7916018" y="4542433"/>
            <a:chExt cx="699394" cy="715367"/>
          </a:xfrm>
          <a:effectLst/>
        </p:grpSpPr>
        <p:sp>
          <p:nvSpPr>
            <p:cNvPr id="124" name="Rectangle 123">
              <a:extLst>
                <a:ext uri="{FF2B5EF4-FFF2-40B4-BE49-F238E27FC236}">
                  <a16:creationId xmlns:a16="http://schemas.microsoft.com/office/drawing/2014/main" id="{0AF14C09-E720-4369-8317-E405DD44EF4E}"/>
                </a:ext>
              </a:extLst>
            </p:cNvPr>
            <p:cNvSpPr/>
            <p:nvPr/>
          </p:nvSpPr>
          <p:spPr>
            <a:xfrm>
              <a:off x="8501492"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5" name="Rectangle 124">
              <a:extLst>
                <a:ext uri="{FF2B5EF4-FFF2-40B4-BE49-F238E27FC236}">
                  <a16:creationId xmlns:a16="http://schemas.microsoft.com/office/drawing/2014/main" id="{1F4F5C82-B019-4D71-964C-F90E9035D0F3}"/>
                </a:ext>
              </a:extLst>
            </p:cNvPr>
            <p:cNvSpPr/>
            <p:nvPr/>
          </p:nvSpPr>
          <p:spPr>
            <a:xfrm>
              <a:off x="8208754"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6" name="Rectangle 125">
              <a:extLst>
                <a:ext uri="{FF2B5EF4-FFF2-40B4-BE49-F238E27FC236}">
                  <a16:creationId xmlns:a16="http://schemas.microsoft.com/office/drawing/2014/main" id="{808830AB-B8EC-45C9-B443-BC02A298DF12}"/>
                </a:ext>
              </a:extLst>
            </p:cNvPr>
            <p:cNvSpPr/>
            <p:nvPr/>
          </p:nvSpPr>
          <p:spPr>
            <a:xfrm>
              <a:off x="7916018"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7" name="Rectangle 126">
              <a:extLst>
                <a:ext uri="{FF2B5EF4-FFF2-40B4-BE49-F238E27FC236}">
                  <a16:creationId xmlns:a16="http://schemas.microsoft.com/office/drawing/2014/main" id="{C58B8234-63B2-429B-A513-C8FEF71F50CB}"/>
                </a:ext>
              </a:extLst>
            </p:cNvPr>
            <p:cNvSpPr/>
            <p:nvPr/>
          </p:nvSpPr>
          <p:spPr>
            <a:xfrm>
              <a:off x="8062386"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8" name="Rectangle 127">
              <a:extLst>
                <a:ext uri="{FF2B5EF4-FFF2-40B4-BE49-F238E27FC236}">
                  <a16:creationId xmlns:a16="http://schemas.microsoft.com/office/drawing/2014/main" id="{4662F74F-D3C9-4628-B72C-A2834840EE05}"/>
                </a:ext>
              </a:extLst>
            </p:cNvPr>
            <p:cNvSpPr/>
            <p:nvPr/>
          </p:nvSpPr>
          <p:spPr>
            <a:xfrm>
              <a:off x="8355122"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129" name="Group 160">
              <a:extLst>
                <a:ext uri="{FF2B5EF4-FFF2-40B4-BE49-F238E27FC236}">
                  <a16:creationId xmlns:a16="http://schemas.microsoft.com/office/drawing/2014/main" id="{240E42E1-350A-42BE-B88C-4F941EB31695}"/>
                </a:ext>
              </a:extLst>
            </p:cNvPr>
            <p:cNvGrpSpPr/>
            <p:nvPr/>
          </p:nvGrpSpPr>
          <p:grpSpPr>
            <a:xfrm>
              <a:off x="7916018" y="4691557"/>
              <a:ext cx="113920" cy="566243"/>
              <a:chOff x="7916018" y="4691557"/>
              <a:chExt cx="113920" cy="566243"/>
            </a:xfrm>
          </p:grpSpPr>
          <p:sp>
            <p:nvSpPr>
              <p:cNvPr id="150" name="Rectangle 149">
                <a:extLst>
                  <a:ext uri="{FF2B5EF4-FFF2-40B4-BE49-F238E27FC236}">
                    <a16:creationId xmlns:a16="http://schemas.microsoft.com/office/drawing/2014/main" id="{AB624319-556C-4022-ADF7-2C51C54A5711}"/>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1" name="Rectangle 150">
                <a:extLst>
                  <a:ext uri="{FF2B5EF4-FFF2-40B4-BE49-F238E27FC236}">
                    <a16:creationId xmlns:a16="http://schemas.microsoft.com/office/drawing/2014/main" id="{AF08795D-616B-4B7D-9BCC-7FE778BF9385}"/>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2" name="Rectangle 151">
                <a:extLst>
                  <a:ext uri="{FF2B5EF4-FFF2-40B4-BE49-F238E27FC236}">
                    <a16:creationId xmlns:a16="http://schemas.microsoft.com/office/drawing/2014/main" id="{F1780F7C-090F-41F3-91C7-3AE45C95E9A6}"/>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53" name="Rectangle 152">
                <a:extLst>
                  <a:ext uri="{FF2B5EF4-FFF2-40B4-BE49-F238E27FC236}">
                    <a16:creationId xmlns:a16="http://schemas.microsoft.com/office/drawing/2014/main" id="{39EB3BB5-D6F6-4C35-B677-4A6ECA3FA229}"/>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30" name="Group 161">
              <a:extLst>
                <a:ext uri="{FF2B5EF4-FFF2-40B4-BE49-F238E27FC236}">
                  <a16:creationId xmlns:a16="http://schemas.microsoft.com/office/drawing/2014/main" id="{2159C40C-DBA2-4740-BA9C-B8FA7AB790A7}"/>
                </a:ext>
              </a:extLst>
            </p:cNvPr>
            <p:cNvGrpSpPr/>
            <p:nvPr/>
          </p:nvGrpSpPr>
          <p:grpSpPr>
            <a:xfrm>
              <a:off x="8062386" y="4691557"/>
              <a:ext cx="113920" cy="566243"/>
              <a:chOff x="7916018" y="4691557"/>
              <a:chExt cx="113920" cy="566243"/>
            </a:xfrm>
          </p:grpSpPr>
          <p:sp>
            <p:nvSpPr>
              <p:cNvPr id="146" name="Rectangle 145">
                <a:extLst>
                  <a:ext uri="{FF2B5EF4-FFF2-40B4-BE49-F238E27FC236}">
                    <a16:creationId xmlns:a16="http://schemas.microsoft.com/office/drawing/2014/main" id="{8FE51C5B-A696-4F9B-AD96-5608DB43EB6D}"/>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47" name="Rectangle 146">
                <a:extLst>
                  <a:ext uri="{FF2B5EF4-FFF2-40B4-BE49-F238E27FC236}">
                    <a16:creationId xmlns:a16="http://schemas.microsoft.com/office/drawing/2014/main" id="{D19B03B9-EAE4-4944-A251-4AF5A1B8C2ED}"/>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48" name="Rectangle 147">
                <a:extLst>
                  <a:ext uri="{FF2B5EF4-FFF2-40B4-BE49-F238E27FC236}">
                    <a16:creationId xmlns:a16="http://schemas.microsoft.com/office/drawing/2014/main" id="{5BD56C07-6B40-498D-8F2B-976201BBC0DF}"/>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49" name="Rectangle 148">
                <a:extLst>
                  <a:ext uri="{FF2B5EF4-FFF2-40B4-BE49-F238E27FC236}">
                    <a16:creationId xmlns:a16="http://schemas.microsoft.com/office/drawing/2014/main" id="{2C519427-D1D6-4DD1-83C6-C9709C42741E}"/>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31" name="Group 166">
              <a:extLst>
                <a:ext uri="{FF2B5EF4-FFF2-40B4-BE49-F238E27FC236}">
                  <a16:creationId xmlns:a16="http://schemas.microsoft.com/office/drawing/2014/main" id="{97860B1C-9EFB-4AAB-BCC7-7254386D1458}"/>
                </a:ext>
              </a:extLst>
            </p:cNvPr>
            <p:cNvGrpSpPr/>
            <p:nvPr/>
          </p:nvGrpSpPr>
          <p:grpSpPr>
            <a:xfrm>
              <a:off x="8208754" y="4691557"/>
              <a:ext cx="113920" cy="566243"/>
              <a:chOff x="7916018" y="4691557"/>
              <a:chExt cx="113920" cy="566243"/>
            </a:xfrm>
          </p:grpSpPr>
          <p:sp>
            <p:nvSpPr>
              <p:cNvPr id="142" name="Rectangle 141">
                <a:extLst>
                  <a:ext uri="{FF2B5EF4-FFF2-40B4-BE49-F238E27FC236}">
                    <a16:creationId xmlns:a16="http://schemas.microsoft.com/office/drawing/2014/main" id="{29D3D69D-56DC-4C0E-BB3B-6F2343D446DC}"/>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43" name="Rectangle 142">
                <a:extLst>
                  <a:ext uri="{FF2B5EF4-FFF2-40B4-BE49-F238E27FC236}">
                    <a16:creationId xmlns:a16="http://schemas.microsoft.com/office/drawing/2014/main" id="{CFCE07A2-D681-4346-A113-AAA5048CC80A}"/>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44" name="Rectangle 143">
                <a:extLst>
                  <a:ext uri="{FF2B5EF4-FFF2-40B4-BE49-F238E27FC236}">
                    <a16:creationId xmlns:a16="http://schemas.microsoft.com/office/drawing/2014/main" id="{C294C787-6574-485C-9765-4B6FBA4B25C6}"/>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45" name="Rectangle 144">
                <a:extLst>
                  <a:ext uri="{FF2B5EF4-FFF2-40B4-BE49-F238E27FC236}">
                    <a16:creationId xmlns:a16="http://schemas.microsoft.com/office/drawing/2014/main" id="{52D21A58-D3C8-47BE-8D7C-DF9C514B7137}"/>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32" name="Group 171">
              <a:extLst>
                <a:ext uri="{FF2B5EF4-FFF2-40B4-BE49-F238E27FC236}">
                  <a16:creationId xmlns:a16="http://schemas.microsoft.com/office/drawing/2014/main" id="{283113B7-7AA9-46A3-B50C-A4FA520384ED}"/>
                </a:ext>
              </a:extLst>
            </p:cNvPr>
            <p:cNvGrpSpPr/>
            <p:nvPr/>
          </p:nvGrpSpPr>
          <p:grpSpPr>
            <a:xfrm>
              <a:off x="8355122" y="4691557"/>
              <a:ext cx="113920" cy="566243"/>
              <a:chOff x="7916018" y="4691557"/>
              <a:chExt cx="113920" cy="566243"/>
            </a:xfrm>
          </p:grpSpPr>
          <p:sp>
            <p:nvSpPr>
              <p:cNvPr id="138" name="Rectangle 137">
                <a:extLst>
                  <a:ext uri="{FF2B5EF4-FFF2-40B4-BE49-F238E27FC236}">
                    <a16:creationId xmlns:a16="http://schemas.microsoft.com/office/drawing/2014/main" id="{382633F6-B34F-4CB8-AF05-DF1DAC2BEBB6}"/>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39" name="Rectangle 138">
                <a:extLst>
                  <a:ext uri="{FF2B5EF4-FFF2-40B4-BE49-F238E27FC236}">
                    <a16:creationId xmlns:a16="http://schemas.microsoft.com/office/drawing/2014/main" id="{786D7F92-A51F-4607-BE01-9E9AE2E6BDC3}"/>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40" name="Rectangle 139">
                <a:extLst>
                  <a:ext uri="{FF2B5EF4-FFF2-40B4-BE49-F238E27FC236}">
                    <a16:creationId xmlns:a16="http://schemas.microsoft.com/office/drawing/2014/main" id="{8CDA81CA-DB84-4532-AD43-6E37C4764872}"/>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41" name="Rectangle 140">
                <a:extLst>
                  <a:ext uri="{FF2B5EF4-FFF2-40B4-BE49-F238E27FC236}">
                    <a16:creationId xmlns:a16="http://schemas.microsoft.com/office/drawing/2014/main" id="{125C8180-F12E-4090-A112-97EB5AB3BEE9}"/>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33" name="Group 176">
              <a:extLst>
                <a:ext uri="{FF2B5EF4-FFF2-40B4-BE49-F238E27FC236}">
                  <a16:creationId xmlns:a16="http://schemas.microsoft.com/office/drawing/2014/main" id="{986930E6-CD0F-4B64-9A65-2D88CAB69EFE}"/>
                </a:ext>
              </a:extLst>
            </p:cNvPr>
            <p:cNvGrpSpPr/>
            <p:nvPr/>
          </p:nvGrpSpPr>
          <p:grpSpPr>
            <a:xfrm>
              <a:off x="8501492" y="4691557"/>
              <a:ext cx="113920" cy="566243"/>
              <a:chOff x="7916018" y="4691557"/>
              <a:chExt cx="113920" cy="566243"/>
            </a:xfrm>
          </p:grpSpPr>
          <p:sp>
            <p:nvSpPr>
              <p:cNvPr id="134" name="Rectangle 133">
                <a:extLst>
                  <a:ext uri="{FF2B5EF4-FFF2-40B4-BE49-F238E27FC236}">
                    <a16:creationId xmlns:a16="http://schemas.microsoft.com/office/drawing/2014/main" id="{8CCA0837-27B1-42C6-ADD2-E43928909D8C}"/>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35" name="Rectangle 134">
                <a:extLst>
                  <a:ext uri="{FF2B5EF4-FFF2-40B4-BE49-F238E27FC236}">
                    <a16:creationId xmlns:a16="http://schemas.microsoft.com/office/drawing/2014/main" id="{1233DFF3-9848-49EA-BE37-F592280A0EB8}"/>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36" name="Rectangle 135">
                <a:extLst>
                  <a:ext uri="{FF2B5EF4-FFF2-40B4-BE49-F238E27FC236}">
                    <a16:creationId xmlns:a16="http://schemas.microsoft.com/office/drawing/2014/main" id="{69EE464A-DF90-446A-9FC4-0D557EFB73F7}"/>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37" name="Rectangle 136">
                <a:extLst>
                  <a:ext uri="{FF2B5EF4-FFF2-40B4-BE49-F238E27FC236}">
                    <a16:creationId xmlns:a16="http://schemas.microsoft.com/office/drawing/2014/main" id="{5B1EABC8-DCAB-46B7-885E-CEECEEF34FF7}"/>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nvGrpSpPr>
          <p:cNvPr id="154" name="Group 186">
            <a:extLst>
              <a:ext uri="{FF2B5EF4-FFF2-40B4-BE49-F238E27FC236}">
                <a16:creationId xmlns:a16="http://schemas.microsoft.com/office/drawing/2014/main" id="{2E843F13-5DA9-4C50-B59F-4BDF9FD38B69}"/>
              </a:ext>
            </a:extLst>
          </p:cNvPr>
          <p:cNvGrpSpPr/>
          <p:nvPr/>
        </p:nvGrpSpPr>
        <p:grpSpPr>
          <a:xfrm>
            <a:off x="9171332" y="4619472"/>
            <a:ext cx="723533" cy="715367"/>
            <a:chOff x="7891879" y="4542433"/>
            <a:chExt cx="723533" cy="715367"/>
          </a:xfrm>
        </p:grpSpPr>
        <p:sp>
          <p:nvSpPr>
            <p:cNvPr id="155" name="Rectangle 154">
              <a:extLst>
                <a:ext uri="{FF2B5EF4-FFF2-40B4-BE49-F238E27FC236}">
                  <a16:creationId xmlns:a16="http://schemas.microsoft.com/office/drawing/2014/main" id="{117DF164-DD27-4930-B3BF-D1961E95BB9C}"/>
                </a:ext>
              </a:extLst>
            </p:cNvPr>
            <p:cNvSpPr/>
            <p:nvPr/>
          </p:nvSpPr>
          <p:spPr>
            <a:xfrm>
              <a:off x="850149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6" name="Rectangle 155">
              <a:extLst>
                <a:ext uri="{FF2B5EF4-FFF2-40B4-BE49-F238E27FC236}">
                  <a16:creationId xmlns:a16="http://schemas.microsoft.com/office/drawing/2014/main" id="{28548CF7-485D-48C5-9FD6-B460E3716558}"/>
                </a:ext>
              </a:extLst>
            </p:cNvPr>
            <p:cNvSpPr/>
            <p:nvPr/>
          </p:nvSpPr>
          <p:spPr>
            <a:xfrm>
              <a:off x="8208754"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7" name="Rectangle 156">
              <a:extLst>
                <a:ext uri="{FF2B5EF4-FFF2-40B4-BE49-F238E27FC236}">
                  <a16:creationId xmlns:a16="http://schemas.microsoft.com/office/drawing/2014/main" id="{B45CFE85-9B23-4DE0-9A09-D88C20E87934}"/>
                </a:ext>
              </a:extLst>
            </p:cNvPr>
            <p:cNvSpPr/>
            <p:nvPr/>
          </p:nvSpPr>
          <p:spPr>
            <a:xfrm>
              <a:off x="7916018"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8" name="Rectangle 157">
              <a:extLst>
                <a:ext uri="{FF2B5EF4-FFF2-40B4-BE49-F238E27FC236}">
                  <a16:creationId xmlns:a16="http://schemas.microsoft.com/office/drawing/2014/main" id="{AE72324F-73A2-4720-8AF0-63AE32B36A8A}"/>
                </a:ext>
              </a:extLst>
            </p:cNvPr>
            <p:cNvSpPr/>
            <p:nvPr/>
          </p:nvSpPr>
          <p:spPr>
            <a:xfrm>
              <a:off x="8062386"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9" name="Rectangle 158">
              <a:extLst>
                <a:ext uri="{FF2B5EF4-FFF2-40B4-BE49-F238E27FC236}">
                  <a16:creationId xmlns:a16="http://schemas.microsoft.com/office/drawing/2014/main" id="{E7ECA049-A70A-43BB-B0CE-F6FE467582C8}"/>
                </a:ext>
              </a:extLst>
            </p:cNvPr>
            <p:cNvSpPr/>
            <p:nvPr/>
          </p:nvSpPr>
          <p:spPr>
            <a:xfrm>
              <a:off x="835512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160" name="Group 192">
              <a:extLst>
                <a:ext uri="{FF2B5EF4-FFF2-40B4-BE49-F238E27FC236}">
                  <a16:creationId xmlns:a16="http://schemas.microsoft.com/office/drawing/2014/main" id="{DA1D2325-0242-4ED4-B12E-D5AA4BA9C78E}"/>
                </a:ext>
              </a:extLst>
            </p:cNvPr>
            <p:cNvGrpSpPr/>
            <p:nvPr/>
          </p:nvGrpSpPr>
          <p:grpSpPr>
            <a:xfrm>
              <a:off x="7891879" y="4690128"/>
              <a:ext cx="138059" cy="567672"/>
              <a:chOff x="7891879" y="4690128"/>
              <a:chExt cx="138059" cy="567672"/>
            </a:xfrm>
          </p:grpSpPr>
          <p:sp>
            <p:nvSpPr>
              <p:cNvPr id="181" name="Rectangle 180">
                <a:extLst>
                  <a:ext uri="{FF2B5EF4-FFF2-40B4-BE49-F238E27FC236}">
                    <a16:creationId xmlns:a16="http://schemas.microsoft.com/office/drawing/2014/main" id="{B07D49B9-165D-4998-9CA4-6DACF75DAA79}"/>
                  </a:ext>
                </a:extLst>
              </p:cNvPr>
              <p:cNvSpPr/>
              <p:nvPr/>
            </p:nvSpPr>
            <p:spPr>
              <a:xfrm>
                <a:off x="7891879" y="4690128"/>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82" name="Rectangle 181">
                <a:extLst>
                  <a:ext uri="{FF2B5EF4-FFF2-40B4-BE49-F238E27FC236}">
                    <a16:creationId xmlns:a16="http://schemas.microsoft.com/office/drawing/2014/main" id="{F3758E1D-5DC0-46DF-963F-231D96509AD0}"/>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83" name="Rectangle 182">
                <a:extLst>
                  <a:ext uri="{FF2B5EF4-FFF2-40B4-BE49-F238E27FC236}">
                    <a16:creationId xmlns:a16="http://schemas.microsoft.com/office/drawing/2014/main" id="{FB9F000D-60AF-4F99-A7C3-883B8471A7A5}"/>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84" name="Rectangle 183">
                <a:extLst>
                  <a:ext uri="{FF2B5EF4-FFF2-40B4-BE49-F238E27FC236}">
                    <a16:creationId xmlns:a16="http://schemas.microsoft.com/office/drawing/2014/main" id="{07E0A677-CC1C-4908-BA42-7572BBF9FAC4}"/>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61" name="Group 193">
              <a:extLst>
                <a:ext uri="{FF2B5EF4-FFF2-40B4-BE49-F238E27FC236}">
                  <a16:creationId xmlns:a16="http://schemas.microsoft.com/office/drawing/2014/main" id="{5107E41C-0E0A-4369-A9EA-B4072C2798D3}"/>
                </a:ext>
              </a:extLst>
            </p:cNvPr>
            <p:cNvGrpSpPr/>
            <p:nvPr/>
          </p:nvGrpSpPr>
          <p:grpSpPr>
            <a:xfrm>
              <a:off x="8062386" y="4691557"/>
              <a:ext cx="113920" cy="566243"/>
              <a:chOff x="7916018" y="4691557"/>
              <a:chExt cx="113920" cy="566243"/>
            </a:xfrm>
          </p:grpSpPr>
          <p:sp>
            <p:nvSpPr>
              <p:cNvPr id="177" name="Rectangle 176">
                <a:extLst>
                  <a:ext uri="{FF2B5EF4-FFF2-40B4-BE49-F238E27FC236}">
                    <a16:creationId xmlns:a16="http://schemas.microsoft.com/office/drawing/2014/main" id="{27320766-2FFD-4AD9-9248-CDCC598F6591}"/>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8" name="Rectangle 177">
                <a:extLst>
                  <a:ext uri="{FF2B5EF4-FFF2-40B4-BE49-F238E27FC236}">
                    <a16:creationId xmlns:a16="http://schemas.microsoft.com/office/drawing/2014/main" id="{7BE6D91C-F1C1-4997-801C-FD2E30F9CD28}"/>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9" name="Rectangle 178">
                <a:extLst>
                  <a:ext uri="{FF2B5EF4-FFF2-40B4-BE49-F238E27FC236}">
                    <a16:creationId xmlns:a16="http://schemas.microsoft.com/office/drawing/2014/main" id="{6A1D64EA-CF62-4583-8D45-DDD3971ED020}"/>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80" name="Rectangle 179">
                <a:extLst>
                  <a:ext uri="{FF2B5EF4-FFF2-40B4-BE49-F238E27FC236}">
                    <a16:creationId xmlns:a16="http://schemas.microsoft.com/office/drawing/2014/main" id="{08B2448C-3CDC-47F7-BA3C-AF6B72E4A2AA}"/>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62" name="Group 194">
              <a:extLst>
                <a:ext uri="{FF2B5EF4-FFF2-40B4-BE49-F238E27FC236}">
                  <a16:creationId xmlns:a16="http://schemas.microsoft.com/office/drawing/2014/main" id="{24382289-A910-4DC2-BC12-F82FB318DB8E}"/>
                </a:ext>
              </a:extLst>
            </p:cNvPr>
            <p:cNvGrpSpPr/>
            <p:nvPr/>
          </p:nvGrpSpPr>
          <p:grpSpPr>
            <a:xfrm>
              <a:off x="8208754" y="4691557"/>
              <a:ext cx="113920" cy="566243"/>
              <a:chOff x="7916018" y="4691557"/>
              <a:chExt cx="113920" cy="566243"/>
            </a:xfrm>
          </p:grpSpPr>
          <p:sp>
            <p:nvSpPr>
              <p:cNvPr id="173" name="Rectangle 172">
                <a:extLst>
                  <a:ext uri="{FF2B5EF4-FFF2-40B4-BE49-F238E27FC236}">
                    <a16:creationId xmlns:a16="http://schemas.microsoft.com/office/drawing/2014/main" id="{44DD2906-7F6C-4A8F-AECC-D488BB3CC3F9}"/>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4" name="Rectangle 173">
                <a:extLst>
                  <a:ext uri="{FF2B5EF4-FFF2-40B4-BE49-F238E27FC236}">
                    <a16:creationId xmlns:a16="http://schemas.microsoft.com/office/drawing/2014/main" id="{322AC407-16DB-44DE-862B-345AFC665E5C}"/>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5" name="Rectangle 174">
                <a:extLst>
                  <a:ext uri="{FF2B5EF4-FFF2-40B4-BE49-F238E27FC236}">
                    <a16:creationId xmlns:a16="http://schemas.microsoft.com/office/drawing/2014/main" id="{3AD2EE90-C703-4DC2-8440-649AE6060026}"/>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76" name="Rectangle 175">
                <a:extLst>
                  <a:ext uri="{FF2B5EF4-FFF2-40B4-BE49-F238E27FC236}">
                    <a16:creationId xmlns:a16="http://schemas.microsoft.com/office/drawing/2014/main" id="{C6D25479-B7F5-4BD5-94B3-A48DB1A5A8EE}"/>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63" name="Group 195">
              <a:extLst>
                <a:ext uri="{FF2B5EF4-FFF2-40B4-BE49-F238E27FC236}">
                  <a16:creationId xmlns:a16="http://schemas.microsoft.com/office/drawing/2014/main" id="{41F39DC4-81F1-4CCB-8F49-DFD17C17DFD3}"/>
                </a:ext>
              </a:extLst>
            </p:cNvPr>
            <p:cNvGrpSpPr/>
            <p:nvPr/>
          </p:nvGrpSpPr>
          <p:grpSpPr>
            <a:xfrm>
              <a:off x="8355122" y="4691557"/>
              <a:ext cx="113920" cy="566243"/>
              <a:chOff x="7916018" y="4691557"/>
              <a:chExt cx="113920" cy="566243"/>
            </a:xfrm>
          </p:grpSpPr>
          <p:sp>
            <p:nvSpPr>
              <p:cNvPr id="169" name="Rectangle 168">
                <a:extLst>
                  <a:ext uri="{FF2B5EF4-FFF2-40B4-BE49-F238E27FC236}">
                    <a16:creationId xmlns:a16="http://schemas.microsoft.com/office/drawing/2014/main" id="{65EC719E-5A10-408F-806C-E10BB13B7464}"/>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0" name="Rectangle 169">
                <a:extLst>
                  <a:ext uri="{FF2B5EF4-FFF2-40B4-BE49-F238E27FC236}">
                    <a16:creationId xmlns:a16="http://schemas.microsoft.com/office/drawing/2014/main" id="{30774C6F-E5C0-4CB1-AAF9-D83CB1453669}"/>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1" name="Rectangle 170">
                <a:extLst>
                  <a:ext uri="{FF2B5EF4-FFF2-40B4-BE49-F238E27FC236}">
                    <a16:creationId xmlns:a16="http://schemas.microsoft.com/office/drawing/2014/main" id="{9CACB6B0-7841-4003-B746-3CBB53428A70}"/>
                  </a:ext>
                </a:extLst>
              </p:cNvPr>
              <p:cNvSpPr/>
              <p:nvPr/>
            </p:nvSpPr>
            <p:spPr>
              <a:xfrm>
                <a:off x="7916018" y="4989808"/>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72" name="Rectangle 171">
                <a:extLst>
                  <a:ext uri="{FF2B5EF4-FFF2-40B4-BE49-F238E27FC236}">
                    <a16:creationId xmlns:a16="http://schemas.microsoft.com/office/drawing/2014/main" id="{C725387C-09A2-40B9-A9DF-EBF7D753C71A}"/>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64" name="Group 196">
              <a:extLst>
                <a:ext uri="{FF2B5EF4-FFF2-40B4-BE49-F238E27FC236}">
                  <a16:creationId xmlns:a16="http://schemas.microsoft.com/office/drawing/2014/main" id="{CF5A26D0-E231-4A1D-BD6F-BD370B3AF7AD}"/>
                </a:ext>
              </a:extLst>
            </p:cNvPr>
            <p:cNvGrpSpPr/>
            <p:nvPr/>
          </p:nvGrpSpPr>
          <p:grpSpPr>
            <a:xfrm>
              <a:off x="8501492" y="4691557"/>
              <a:ext cx="113920" cy="566243"/>
              <a:chOff x="7916018" y="4691557"/>
              <a:chExt cx="113920" cy="566243"/>
            </a:xfrm>
          </p:grpSpPr>
          <p:sp>
            <p:nvSpPr>
              <p:cNvPr id="165" name="Rectangle 164">
                <a:extLst>
                  <a:ext uri="{FF2B5EF4-FFF2-40B4-BE49-F238E27FC236}">
                    <a16:creationId xmlns:a16="http://schemas.microsoft.com/office/drawing/2014/main" id="{6E9C9201-7DE9-446C-A2E8-8C62094DB43F}"/>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66" name="Rectangle 165">
                <a:extLst>
                  <a:ext uri="{FF2B5EF4-FFF2-40B4-BE49-F238E27FC236}">
                    <a16:creationId xmlns:a16="http://schemas.microsoft.com/office/drawing/2014/main" id="{7FBF4043-5174-43DB-907F-F57D9993A9CB}"/>
                  </a:ext>
                </a:extLst>
              </p:cNvPr>
              <p:cNvSpPr/>
              <p:nvPr/>
            </p:nvSpPr>
            <p:spPr>
              <a:xfrm>
                <a:off x="7916018" y="4840684"/>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67" name="Rectangle 166">
                <a:extLst>
                  <a:ext uri="{FF2B5EF4-FFF2-40B4-BE49-F238E27FC236}">
                    <a16:creationId xmlns:a16="http://schemas.microsoft.com/office/drawing/2014/main" id="{4B55C972-D53F-4337-96DC-05DB2C73E098}"/>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68" name="Rectangle 167">
                <a:extLst>
                  <a:ext uri="{FF2B5EF4-FFF2-40B4-BE49-F238E27FC236}">
                    <a16:creationId xmlns:a16="http://schemas.microsoft.com/office/drawing/2014/main" id="{6819533B-D88B-4041-9E27-3DF86EC79F6C}"/>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nvGrpSpPr>
          <p:cNvPr id="185" name="Group 219">
            <a:extLst>
              <a:ext uri="{FF2B5EF4-FFF2-40B4-BE49-F238E27FC236}">
                <a16:creationId xmlns:a16="http://schemas.microsoft.com/office/drawing/2014/main" id="{D813B911-9325-4A30-94EA-BA0320814BDE}"/>
              </a:ext>
            </a:extLst>
          </p:cNvPr>
          <p:cNvGrpSpPr/>
          <p:nvPr/>
        </p:nvGrpSpPr>
        <p:grpSpPr>
          <a:xfrm>
            <a:off x="10318948" y="4619472"/>
            <a:ext cx="699394" cy="715367"/>
            <a:chOff x="7916018" y="4542433"/>
            <a:chExt cx="699394" cy="715367"/>
          </a:xfrm>
        </p:grpSpPr>
        <p:sp>
          <p:nvSpPr>
            <p:cNvPr id="186" name="Rectangle 185">
              <a:extLst>
                <a:ext uri="{FF2B5EF4-FFF2-40B4-BE49-F238E27FC236}">
                  <a16:creationId xmlns:a16="http://schemas.microsoft.com/office/drawing/2014/main" id="{A82BF51E-CDF5-4364-8CC0-5DE113A066E2}"/>
                </a:ext>
              </a:extLst>
            </p:cNvPr>
            <p:cNvSpPr/>
            <p:nvPr/>
          </p:nvSpPr>
          <p:spPr>
            <a:xfrm>
              <a:off x="850149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87" name="Rectangle 186">
              <a:extLst>
                <a:ext uri="{FF2B5EF4-FFF2-40B4-BE49-F238E27FC236}">
                  <a16:creationId xmlns:a16="http://schemas.microsoft.com/office/drawing/2014/main" id="{906F5776-AD51-48C3-8C6D-2E58493C4C6E}"/>
                </a:ext>
              </a:extLst>
            </p:cNvPr>
            <p:cNvSpPr/>
            <p:nvPr/>
          </p:nvSpPr>
          <p:spPr>
            <a:xfrm>
              <a:off x="8208754"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88" name="Rectangle 187">
              <a:extLst>
                <a:ext uri="{FF2B5EF4-FFF2-40B4-BE49-F238E27FC236}">
                  <a16:creationId xmlns:a16="http://schemas.microsoft.com/office/drawing/2014/main" id="{439E7F59-715F-4E7D-ACA0-8ACB86813462}"/>
                </a:ext>
              </a:extLst>
            </p:cNvPr>
            <p:cNvSpPr/>
            <p:nvPr/>
          </p:nvSpPr>
          <p:spPr>
            <a:xfrm>
              <a:off x="7916018"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89" name="Rectangle 188">
              <a:extLst>
                <a:ext uri="{FF2B5EF4-FFF2-40B4-BE49-F238E27FC236}">
                  <a16:creationId xmlns:a16="http://schemas.microsoft.com/office/drawing/2014/main" id="{862EE1C4-FD83-4B22-8D36-DF3D3570228A}"/>
                </a:ext>
              </a:extLst>
            </p:cNvPr>
            <p:cNvSpPr/>
            <p:nvPr/>
          </p:nvSpPr>
          <p:spPr>
            <a:xfrm>
              <a:off x="8062386"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90" name="Rectangle 189">
              <a:extLst>
                <a:ext uri="{FF2B5EF4-FFF2-40B4-BE49-F238E27FC236}">
                  <a16:creationId xmlns:a16="http://schemas.microsoft.com/office/drawing/2014/main" id="{52DAC931-F576-45CB-B434-AFF165BD9CA2}"/>
                </a:ext>
              </a:extLst>
            </p:cNvPr>
            <p:cNvSpPr/>
            <p:nvPr/>
          </p:nvSpPr>
          <p:spPr>
            <a:xfrm>
              <a:off x="835512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191" name="Group 225">
              <a:extLst>
                <a:ext uri="{FF2B5EF4-FFF2-40B4-BE49-F238E27FC236}">
                  <a16:creationId xmlns:a16="http://schemas.microsoft.com/office/drawing/2014/main" id="{84C32FF7-0EA0-428F-B8D3-995D35D5DD76}"/>
                </a:ext>
              </a:extLst>
            </p:cNvPr>
            <p:cNvGrpSpPr/>
            <p:nvPr/>
          </p:nvGrpSpPr>
          <p:grpSpPr>
            <a:xfrm>
              <a:off x="7916018" y="4691557"/>
              <a:ext cx="113920" cy="566243"/>
              <a:chOff x="7916018" y="4691557"/>
              <a:chExt cx="113920" cy="566243"/>
            </a:xfrm>
          </p:grpSpPr>
          <p:sp>
            <p:nvSpPr>
              <p:cNvPr id="212" name="Rectangle 211">
                <a:extLst>
                  <a:ext uri="{FF2B5EF4-FFF2-40B4-BE49-F238E27FC236}">
                    <a16:creationId xmlns:a16="http://schemas.microsoft.com/office/drawing/2014/main" id="{1E4E647C-B466-4F42-96F3-C53397071F6F}"/>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13" name="Rectangle 212">
                <a:extLst>
                  <a:ext uri="{FF2B5EF4-FFF2-40B4-BE49-F238E27FC236}">
                    <a16:creationId xmlns:a16="http://schemas.microsoft.com/office/drawing/2014/main" id="{511140D7-040D-45BA-9C70-951406C3FBC9}"/>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14" name="Rectangle 213">
                <a:extLst>
                  <a:ext uri="{FF2B5EF4-FFF2-40B4-BE49-F238E27FC236}">
                    <a16:creationId xmlns:a16="http://schemas.microsoft.com/office/drawing/2014/main" id="{73FE5DAB-997B-4397-AA7F-41C746FEC376}"/>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215" name="Rectangle 214">
                <a:extLst>
                  <a:ext uri="{FF2B5EF4-FFF2-40B4-BE49-F238E27FC236}">
                    <a16:creationId xmlns:a16="http://schemas.microsoft.com/office/drawing/2014/main" id="{6F6C462B-1978-4A91-9C60-8B9655B5886D}"/>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92" name="Group 226">
              <a:extLst>
                <a:ext uri="{FF2B5EF4-FFF2-40B4-BE49-F238E27FC236}">
                  <a16:creationId xmlns:a16="http://schemas.microsoft.com/office/drawing/2014/main" id="{9255429F-4DF8-4F40-B653-BE2FAD041A5D}"/>
                </a:ext>
              </a:extLst>
            </p:cNvPr>
            <p:cNvGrpSpPr/>
            <p:nvPr/>
          </p:nvGrpSpPr>
          <p:grpSpPr>
            <a:xfrm>
              <a:off x="8052959" y="4691557"/>
              <a:ext cx="123347" cy="566243"/>
              <a:chOff x="7906591" y="4691557"/>
              <a:chExt cx="123347" cy="566243"/>
            </a:xfrm>
          </p:grpSpPr>
          <p:sp>
            <p:nvSpPr>
              <p:cNvPr id="208" name="Rectangle 207">
                <a:extLst>
                  <a:ext uri="{FF2B5EF4-FFF2-40B4-BE49-F238E27FC236}">
                    <a16:creationId xmlns:a16="http://schemas.microsoft.com/office/drawing/2014/main" id="{E78A8086-DF34-40D3-AB0E-DE0A6281E54D}"/>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09" name="Rectangle 208">
                <a:extLst>
                  <a:ext uri="{FF2B5EF4-FFF2-40B4-BE49-F238E27FC236}">
                    <a16:creationId xmlns:a16="http://schemas.microsoft.com/office/drawing/2014/main" id="{60F2CB72-75F5-415E-B2A3-B17271CF117D}"/>
                  </a:ext>
                </a:extLst>
              </p:cNvPr>
              <p:cNvSpPr/>
              <p:nvPr/>
            </p:nvSpPr>
            <p:spPr>
              <a:xfrm>
                <a:off x="7906591" y="4831255"/>
                <a:ext cx="113920" cy="118872"/>
              </a:xfrm>
              <a:prstGeom prst="rect">
                <a:avLst/>
              </a:prstGeom>
              <a:solidFill>
                <a:srgbClr val="759C6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10" name="Rectangle 209">
                <a:extLst>
                  <a:ext uri="{FF2B5EF4-FFF2-40B4-BE49-F238E27FC236}">
                    <a16:creationId xmlns:a16="http://schemas.microsoft.com/office/drawing/2014/main" id="{64E41ADD-098D-4D40-830E-F3E10F77E910}"/>
                  </a:ext>
                </a:extLst>
              </p:cNvPr>
              <p:cNvSpPr/>
              <p:nvPr/>
            </p:nvSpPr>
            <p:spPr>
              <a:xfrm>
                <a:off x="7906591" y="4980383"/>
                <a:ext cx="113920" cy="118872"/>
              </a:xfrm>
              <a:prstGeom prst="rect">
                <a:avLst/>
              </a:prstGeom>
              <a:solidFill>
                <a:srgbClr val="759C6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211" name="Rectangle 210">
                <a:extLst>
                  <a:ext uri="{FF2B5EF4-FFF2-40B4-BE49-F238E27FC236}">
                    <a16:creationId xmlns:a16="http://schemas.microsoft.com/office/drawing/2014/main" id="{40BBA272-EE52-4A51-B966-119EB4832532}"/>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93" name="Group 227">
              <a:extLst>
                <a:ext uri="{FF2B5EF4-FFF2-40B4-BE49-F238E27FC236}">
                  <a16:creationId xmlns:a16="http://schemas.microsoft.com/office/drawing/2014/main" id="{6ABA2C74-8A53-4D5B-99B0-F858B604D484}"/>
                </a:ext>
              </a:extLst>
            </p:cNvPr>
            <p:cNvGrpSpPr/>
            <p:nvPr/>
          </p:nvGrpSpPr>
          <p:grpSpPr>
            <a:xfrm>
              <a:off x="8208754" y="4691557"/>
              <a:ext cx="113920" cy="566243"/>
              <a:chOff x="7916018" y="4691557"/>
              <a:chExt cx="113920" cy="566243"/>
            </a:xfrm>
          </p:grpSpPr>
          <p:sp>
            <p:nvSpPr>
              <p:cNvPr id="204" name="Rectangle 203">
                <a:extLst>
                  <a:ext uri="{FF2B5EF4-FFF2-40B4-BE49-F238E27FC236}">
                    <a16:creationId xmlns:a16="http://schemas.microsoft.com/office/drawing/2014/main" id="{9883957C-35F2-4C3E-B117-6CD68F22CDD0}"/>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05" name="Rectangle 204">
                <a:extLst>
                  <a:ext uri="{FF2B5EF4-FFF2-40B4-BE49-F238E27FC236}">
                    <a16:creationId xmlns:a16="http://schemas.microsoft.com/office/drawing/2014/main" id="{CB18F81D-8DF9-41AF-9D14-77FBBA31755B}"/>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06" name="Rectangle 205">
                <a:extLst>
                  <a:ext uri="{FF2B5EF4-FFF2-40B4-BE49-F238E27FC236}">
                    <a16:creationId xmlns:a16="http://schemas.microsoft.com/office/drawing/2014/main" id="{F04BDE1D-1C43-478D-813C-E20C718B0416}"/>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207" name="Rectangle 206">
                <a:extLst>
                  <a:ext uri="{FF2B5EF4-FFF2-40B4-BE49-F238E27FC236}">
                    <a16:creationId xmlns:a16="http://schemas.microsoft.com/office/drawing/2014/main" id="{8C03DCD8-908D-458E-84D8-BE028D29744B}"/>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94" name="Group 228">
              <a:extLst>
                <a:ext uri="{FF2B5EF4-FFF2-40B4-BE49-F238E27FC236}">
                  <a16:creationId xmlns:a16="http://schemas.microsoft.com/office/drawing/2014/main" id="{42528F62-AA7B-4C2B-A226-C8E2699F941A}"/>
                </a:ext>
              </a:extLst>
            </p:cNvPr>
            <p:cNvGrpSpPr/>
            <p:nvPr/>
          </p:nvGrpSpPr>
          <p:grpSpPr>
            <a:xfrm>
              <a:off x="8345695" y="4691557"/>
              <a:ext cx="123347" cy="556815"/>
              <a:chOff x="7906591" y="4691557"/>
              <a:chExt cx="123347" cy="556815"/>
            </a:xfrm>
          </p:grpSpPr>
          <p:sp>
            <p:nvSpPr>
              <p:cNvPr id="200" name="Rectangle 199">
                <a:extLst>
                  <a:ext uri="{FF2B5EF4-FFF2-40B4-BE49-F238E27FC236}">
                    <a16:creationId xmlns:a16="http://schemas.microsoft.com/office/drawing/2014/main" id="{338B250E-CA2F-4A49-A258-7DE45F3B1B35}"/>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01" name="Rectangle 200">
                <a:extLst>
                  <a:ext uri="{FF2B5EF4-FFF2-40B4-BE49-F238E27FC236}">
                    <a16:creationId xmlns:a16="http://schemas.microsoft.com/office/drawing/2014/main" id="{73C9EFCC-7429-44A5-B676-3A4128F1525C}"/>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02" name="Rectangle 201">
                <a:extLst>
                  <a:ext uri="{FF2B5EF4-FFF2-40B4-BE49-F238E27FC236}">
                    <a16:creationId xmlns:a16="http://schemas.microsoft.com/office/drawing/2014/main" id="{196E979A-9A43-4CD6-AE8F-2EA49074AA48}"/>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203" name="Rectangle 202">
                <a:extLst>
                  <a:ext uri="{FF2B5EF4-FFF2-40B4-BE49-F238E27FC236}">
                    <a16:creationId xmlns:a16="http://schemas.microsoft.com/office/drawing/2014/main" id="{64407A07-447A-46B0-AD80-44CBB159F377}"/>
                  </a:ext>
                </a:extLst>
              </p:cNvPr>
              <p:cNvSpPr/>
              <p:nvPr/>
            </p:nvSpPr>
            <p:spPr>
              <a:xfrm>
                <a:off x="7906591" y="5129500"/>
                <a:ext cx="113920" cy="118872"/>
              </a:xfrm>
              <a:prstGeom prst="rect">
                <a:avLst/>
              </a:prstGeom>
              <a:solidFill>
                <a:srgbClr val="759C6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95" name="Group 229">
              <a:extLst>
                <a:ext uri="{FF2B5EF4-FFF2-40B4-BE49-F238E27FC236}">
                  <a16:creationId xmlns:a16="http://schemas.microsoft.com/office/drawing/2014/main" id="{7A0FA95B-DB08-4703-8771-4F4279D5503C}"/>
                </a:ext>
              </a:extLst>
            </p:cNvPr>
            <p:cNvGrpSpPr/>
            <p:nvPr/>
          </p:nvGrpSpPr>
          <p:grpSpPr>
            <a:xfrm>
              <a:off x="8492065" y="4691557"/>
              <a:ext cx="123347" cy="556815"/>
              <a:chOff x="7906591" y="4691557"/>
              <a:chExt cx="123347" cy="556815"/>
            </a:xfrm>
          </p:grpSpPr>
          <p:sp>
            <p:nvSpPr>
              <p:cNvPr id="196" name="Rectangle 195">
                <a:extLst>
                  <a:ext uri="{FF2B5EF4-FFF2-40B4-BE49-F238E27FC236}">
                    <a16:creationId xmlns:a16="http://schemas.microsoft.com/office/drawing/2014/main" id="{2575DD3C-28D5-4E84-81C7-3C8D9FFF9508}"/>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97" name="Rectangle 196">
                <a:extLst>
                  <a:ext uri="{FF2B5EF4-FFF2-40B4-BE49-F238E27FC236}">
                    <a16:creationId xmlns:a16="http://schemas.microsoft.com/office/drawing/2014/main" id="{B881D77B-7FDE-4857-8E23-32F43FE64731}"/>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98" name="Rectangle 197">
                <a:extLst>
                  <a:ext uri="{FF2B5EF4-FFF2-40B4-BE49-F238E27FC236}">
                    <a16:creationId xmlns:a16="http://schemas.microsoft.com/office/drawing/2014/main" id="{EB0E9253-F252-48CB-BDAB-9010F25B2AEE}"/>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99" name="Rectangle 198">
                <a:extLst>
                  <a:ext uri="{FF2B5EF4-FFF2-40B4-BE49-F238E27FC236}">
                    <a16:creationId xmlns:a16="http://schemas.microsoft.com/office/drawing/2014/main" id="{B50416F0-444E-4F22-B7E0-8DFD982B4C7D}"/>
                  </a:ext>
                </a:extLst>
              </p:cNvPr>
              <p:cNvSpPr/>
              <p:nvPr/>
            </p:nvSpPr>
            <p:spPr>
              <a:xfrm>
                <a:off x="7906591" y="5129500"/>
                <a:ext cx="113920" cy="118872"/>
              </a:xfrm>
              <a:prstGeom prst="rect">
                <a:avLst/>
              </a:prstGeom>
              <a:solidFill>
                <a:srgbClr val="759C6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nvGrpSpPr>
          <p:cNvPr id="248" name="Group 247">
            <a:extLst>
              <a:ext uri="{FF2B5EF4-FFF2-40B4-BE49-F238E27FC236}">
                <a16:creationId xmlns:a16="http://schemas.microsoft.com/office/drawing/2014/main" id="{375D0B9A-FF8C-4775-9F9B-D4C7A3722DDA}"/>
              </a:ext>
            </a:extLst>
          </p:cNvPr>
          <p:cNvGrpSpPr/>
          <p:nvPr/>
        </p:nvGrpSpPr>
        <p:grpSpPr>
          <a:xfrm>
            <a:off x="2082978" y="2810361"/>
            <a:ext cx="1486212" cy="914400"/>
            <a:chOff x="1723388" y="1286351"/>
            <a:chExt cx="1486212" cy="914400"/>
          </a:xfrm>
        </p:grpSpPr>
        <p:grpSp>
          <p:nvGrpSpPr>
            <p:cNvPr id="243" name="Group 242">
              <a:extLst>
                <a:ext uri="{FF2B5EF4-FFF2-40B4-BE49-F238E27FC236}">
                  <a16:creationId xmlns:a16="http://schemas.microsoft.com/office/drawing/2014/main" id="{280CFCDC-59BB-4DE4-9E18-29589ED9C0A0}"/>
                </a:ext>
              </a:extLst>
            </p:cNvPr>
            <p:cNvGrpSpPr/>
            <p:nvPr/>
          </p:nvGrpSpPr>
          <p:grpSpPr>
            <a:xfrm>
              <a:off x="1785362" y="1312730"/>
              <a:ext cx="1424238" cy="861643"/>
              <a:chOff x="312193" y="1688362"/>
              <a:chExt cx="1424238" cy="861643"/>
            </a:xfrm>
          </p:grpSpPr>
          <p:pic>
            <p:nvPicPr>
              <p:cNvPr id="238" name="Graphic 237">
                <a:extLst>
                  <a:ext uri="{FF2B5EF4-FFF2-40B4-BE49-F238E27FC236}">
                    <a16:creationId xmlns:a16="http://schemas.microsoft.com/office/drawing/2014/main" id="{D9185267-EABC-4AB5-8B99-722AF9738C2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rcRect/>
              <a:stretch/>
            </p:blipFill>
            <p:spPr>
              <a:xfrm>
                <a:off x="312193" y="1688362"/>
                <a:ext cx="861643" cy="861643"/>
              </a:xfrm>
              <a:custGeom>
                <a:avLst/>
                <a:gdLst>
                  <a:gd name="connsiteX0" fmla="*/ 207008 w 2397621"/>
                  <a:gd name="connsiteY0" fmla="*/ 1253292 h 2397621"/>
                  <a:gd name="connsiteX1" fmla="*/ 207008 w 2397621"/>
                  <a:gd name="connsiteY1" fmla="*/ 2048031 h 2397621"/>
                  <a:gd name="connsiteX2" fmla="*/ 789732 w 2397621"/>
                  <a:gd name="connsiteY2" fmla="*/ 2048031 h 2397621"/>
                  <a:gd name="connsiteX3" fmla="*/ 789732 w 2397621"/>
                  <a:gd name="connsiteY3" fmla="*/ 1253292 h 2397621"/>
                  <a:gd name="connsiteX4" fmla="*/ 1497125 w 2397621"/>
                  <a:gd name="connsiteY4" fmla="*/ 1017782 h 2397621"/>
                  <a:gd name="connsiteX5" fmla="*/ 1497125 w 2397621"/>
                  <a:gd name="connsiteY5" fmla="*/ 2141732 h 2397621"/>
                  <a:gd name="connsiteX6" fmla="*/ 1965659 w 2397621"/>
                  <a:gd name="connsiteY6" fmla="*/ 2141732 h 2397621"/>
                  <a:gd name="connsiteX7" fmla="*/ 1965659 w 2397621"/>
                  <a:gd name="connsiteY7" fmla="*/ 1017782 h 2397621"/>
                  <a:gd name="connsiteX8" fmla="*/ 0 w 2397621"/>
                  <a:gd name="connsiteY8" fmla="*/ 0 h 2397621"/>
                  <a:gd name="connsiteX9" fmla="*/ 2397621 w 2397621"/>
                  <a:gd name="connsiteY9" fmla="*/ 0 h 2397621"/>
                  <a:gd name="connsiteX10" fmla="*/ 2397621 w 2397621"/>
                  <a:gd name="connsiteY10" fmla="*/ 2397621 h 2397621"/>
                  <a:gd name="connsiteX11" fmla="*/ 0 w 2397621"/>
                  <a:gd name="connsiteY11" fmla="*/ 2397621 h 239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97621" h="2397621">
                    <a:moveTo>
                      <a:pt x="207008" y="1253292"/>
                    </a:moveTo>
                    <a:lnTo>
                      <a:pt x="207008" y="2048031"/>
                    </a:lnTo>
                    <a:lnTo>
                      <a:pt x="789732" y="2048031"/>
                    </a:lnTo>
                    <a:lnTo>
                      <a:pt x="789732" y="1253292"/>
                    </a:lnTo>
                    <a:close/>
                    <a:moveTo>
                      <a:pt x="1497125" y="1017782"/>
                    </a:moveTo>
                    <a:lnTo>
                      <a:pt x="1497125" y="2141732"/>
                    </a:lnTo>
                    <a:lnTo>
                      <a:pt x="1965659" y="2141732"/>
                    </a:lnTo>
                    <a:lnTo>
                      <a:pt x="1965659" y="1017782"/>
                    </a:lnTo>
                    <a:close/>
                    <a:moveTo>
                      <a:pt x="0" y="0"/>
                    </a:moveTo>
                    <a:lnTo>
                      <a:pt x="2397621" y="0"/>
                    </a:lnTo>
                    <a:lnTo>
                      <a:pt x="2397621" y="2397621"/>
                    </a:lnTo>
                    <a:lnTo>
                      <a:pt x="0" y="2397621"/>
                    </a:lnTo>
                    <a:close/>
                  </a:path>
                </a:pathLst>
              </a:custGeom>
            </p:spPr>
          </p:pic>
          <p:sp>
            <p:nvSpPr>
              <p:cNvPr id="239" name="TextBox 238">
                <a:extLst>
                  <a:ext uri="{FF2B5EF4-FFF2-40B4-BE49-F238E27FC236}">
                    <a16:creationId xmlns:a16="http://schemas.microsoft.com/office/drawing/2014/main" id="{66F03CB3-0D1B-4ECF-BB4A-0FC3736D8249}"/>
                  </a:ext>
                </a:extLst>
              </p:cNvPr>
              <p:cNvSpPr txBox="1"/>
              <p:nvPr/>
            </p:nvSpPr>
            <p:spPr>
              <a:xfrm>
                <a:off x="781795" y="2016530"/>
                <a:ext cx="954636" cy="461665"/>
              </a:xfrm>
              <a:prstGeom prst="rect">
                <a:avLst/>
              </a:prstGeom>
              <a:noFill/>
              <a:ln>
                <a:noFill/>
              </a:ln>
            </p:spPr>
            <p:txBody>
              <a:bodyPr wrap="square" rtlCol="0">
                <a:spAutoFit/>
              </a:bodyPr>
              <a:lstStyle/>
              <a:p>
                <a:pPr algn="ctr"/>
                <a:r>
                  <a:rPr lang="en-US" sz="800" dirty="0"/>
                  <a:t>Autonomous Database - Dedicated</a:t>
                </a:r>
              </a:p>
            </p:txBody>
          </p:sp>
        </p:grpSp>
        <p:sp>
          <p:nvSpPr>
            <p:cNvPr id="244" name="Rectangle 243">
              <a:extLst>
                <a:ext uri="{FF2B5EF4-FFF2-40B4-BE49-F238E27FC236}">
                  <a16:creationId xmlns:a16="http://schemas.microsoft.com/office/drawing/2014/main" id="{784C41E6-39D8-4F39-8B95-DFEED3E99985}"/>
                </a:ext>
              </a:extLst>
            </p:cNvPr>
            <p:cNvSpPr/>
            <p:nvPr/>
          </p:nvSpPr>
          <p:spPr>
            <a:xfrm>
              <a:off x="1723388" y="1286351"/>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9" name="Group 248">
            <a:extLst>
              <a:ext uri="{FF2B5EF4-FFF2-40B4-BE49-F238E27FC236}">
                <a16:creationId xmlns:a16="http://schemas.microsoft.com/office/drawing/2014/main" id="{35D98EA2-E517-43EC-A459-593090F94909}"/>
              </a:ext>
            </a:extLst>
          </p:cNvPr>
          <p:cNvGrpSpPr/>
          <p:nvPr/>
        </p:nvGrpSpPr>
        <p:grpSpPr>
          <a:xfrm>
            <a:off x="2082978" y="3470864"/>
            <a:ext cx="1463040" cy="914400"/>
            <a:chOff x="1723388" y="2842028"/>
            <a:chExt cx="1463040" cy="914400"/>
          </a:xfrm>
        </p:grpSpPr>
        <p:grpSp>
          <p:nvGrpSpPr>
            <p:cNvPr id="242" name="Group 241">
              <a:extLst>
                <a:ext uri="{FF2B5EF4-FFF2-40B4-BE49-F238E27FC236}">
                  <a16:creationId xmlns:a16="http://schemas.microsoft.com/office/drawing/2014/main" id="{366B8B16-4E19-450C-AD66-2FE2761E1BA0}"/>
                </a:ext>
              </a:extLst>
            </p:cNvPr>
            <p:cNvGrpSpPr/>
            <p:nvPr/>
          </p:nvGrpSpPr>
          <p:grpSpPr>
            <a:xfrm>
              <a:off x="1747606" y="2846036"/>
              <a:ext cx="1422483" cy="906385"/>
              <a:chOff x="289822" y="2770933"/>
              <a:chExt cx="1422483" cy="906385"/>
            </a:xfrm>
          </p:grpSpPr>
          <p:pic>
            <p:nvPicPr>
              <p:cNvPr id="236" name="Picture Placeholder 93">
                <a:extLst>
                  <a:ext uri="{FF2B5EF4-FFF2-40B4-BE49-F238E27FC236}">
                    <a16:creationId xmlns:a16="http://schemas.microsoft.com/office/drawing/2014/main" id="{BCF3EFFC-2C70-4C74-A515-91B268F349DB}"/>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rcRect t="85" b="85"/>
              <a:stretch/>
            </p:blipFill>
            <p:spPr>
              <a:xfrm>
                <a:off x="289822" y="2770933"/>
                <a:ext cx="906384" cy="906385"/>
              </a:xfrm>
              <a:prstGeom prst="rect">
                <a:avLst/>
              </a:prstGeom>
            </p:spPr>
          </p:pic>
          <p:sp>
            <p:nvSpPr>
              <p:cNvPr id="237" name="TextBox 236">
                <a:extLst>
                  <a:ext uri="{FF2B5EF4-FFF2-40B4-BE49-F238E27FC236}">
                    <a16:creationId xmlns:a16="http://schemas.microsoft.com/office/drawing/2014/main" id="{88964B97-79F7-4B4F-89F5-E52F9D1FFF25}"/>
                  </a:ext>
                </a:extLst>
              </p:cNvPr>
              <p:cNvSpPr txBox="1"/>
              <p:nvPr/>
            </p:nvSpPr>
            <p:spPr>
              <a:xfrm>
                <a:off x="805921" y="3101464"/>
                <a:ext cx="906384" cy="461665"/>
              </a:xfrm>
              <a:prstGeom prst="rect">
                <a:avLst/>
              </a:prstGeom>
              <a:noFill/>
              <a:ln>
                <a:noFill/>
              </a:ln>
            </p:spPr>
            <p:txBody>
              <a:bodyPr wrap="square" rtlCol="0">
                <a:spAutoFit/>
              </a:bodyPr>
              <a:lstStyle/>
              <a:p>
                <a:pPr algn="ctr"/>
                <a:r>
                  <a:rPr lang="en-US" sz="800" dirty="0"/>
                  <a:t>Exadata Database Service</a:t>
                </a:r>
              </a:p>
            </p:txBody>
          </p:sp>
        </p:grpSp>
        <p:sp>
          <p:nvSpPr>
            <p:cNvPr id="245" name="Rectangle 244">
              <a:extLst>
                <a:ext uri="{FF2B5EF4-FFF2-40B4-BE49-F238E27FC236}">
                  <a16:creationId xmlns:a16="http://schemas.microsoft.com/office/drawing/2014/main" id="{B74AFF27-AD90-4E89-B332-9A88F7CD47A0}"/>
                </a:ext>
              </a:extLst>
            </p:cNvPr>
            <p:cNvSpPr/>
            <p:nvPr/>
          </p:nvSpPr>
          <p:spPr>
            <a:xfrm>
              <a:off x="1723388" y="2842028"/>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0" name="Group 249">
            <a:extLst>
              <a:ext uri="{FF2B5EF4-FFF2-40B4-BE49-F238E27FC236}">
                <a16:creationId xmlns:a16="http://schemas.microsoft.com/office/drawing/2014/main" id="{DAA49587-CD9C-44D4-A5DA-18BC5295A4C2}"/>
              </a:ext>
            </a:extLst>
          </p:cNvPr>
          <p:cNvGrpSpPr/>
          <p:nvPr/>
        </p:nvGrpSpPr>
        <p:grpSpPr>
          <a:xfrm>
            <a:off x="2082978" y="4131367"/>
            <a:ext cx="1463040" cy="914400"/>
            <a:chOff x="1723388" y="3855353"/>
            <a:chExt cx="1463040" cy="914400"/>
          </a:xfrm>
        </p:grpSpPr>
        <p:grpSp>
          <p:nvGrpSpPr>
            <p:cNvPr id="241" name="Group 240">
              <a:extLst>
                <a:ext uri="{FF2B5EF4-FFF2-40B4-BE49-F238E27FC236}">
                  <a16:creationId xmlns:a16="http://schemas.microsoft.com/office/drawing/2014/main" id="{48524AFC-BE77-4AA5-A0A1-7815C8798786}"/>
                </a:ext>
              </a:extLst>
            </p:cNvPr>
            <p:cNvGrpSpPr/>
            <p:nvPr/>
          </p:nvGrpSpPr>
          <p:grpSpPr>
            <a:xfrm>
              <a:off x="1916503" y="4056457"/>
              <a:ext cx="1198449" cy="512193"/>
              <a:chOff x="470478" y="3632205"/>
              <a:chExt cx="1198449" cy="512193"/>
            </a:xfrm>
          </p:grpSpPr>
          <p:grpSp>
            <p:nvGrpSpPr>
              <p:cNvPr id="230" name="Graphic 70">
                <a:extLst>
                  <a:ext uri="{FF2B5EF4-FFF2-40B4-BE49-F238E27FC236}">
                    <a16:creationId xmlns:a16="http://schemas.microsoft.com/office/drawing/2014/main" id="{ABA9A6DE-CDCC-416C-B046-3D487DD59496}"/>
                  </a:ext>
                </a:extLst>
              </p:cNvPr>
              <p:cNvGrpSpPr>
                <a:grpSpLocks noChangeAspect="1"/>
              </p:cNvGrpSpPr>
              <p:nvPr/>
            </p:nvGrpSpPr>
            <p:grpSpPr>
              <a:xfrm>
                <a:off x="470478" y="3632205"/>
                <a:ext cx="545072" cy="475782"/>
                <a:chOff x="7162146" y="2961107"/>
                <a:chExt cx="419100" cy="393700"/>
              </a:xfrm>
            </p:grpSpPr>
            <p:sp>
              <p:nvSpPr>
                <p:cNvPr id="232" name="Freeform 11">
                  <a:extLst>
                    <a:ext uri="{FF2B5EF4-FFF2-40B4-BE49-F238E27FC236}">
                      <a16:creationId xmlns:a16="http://schemas.microsoft.com/office/drawing/2014/main" id="{97CCA862-452F-41F2-A3DA-FDF7FB8E118D}"/>
                    </a:ext>
                  </a:extLst>
                </p:cNvPr>
                <p:cNvSpPr/>
                <p:nvPr/>
              </p:nvSpPr>
              <p:spPr>
                <a:xfrm>
                  <a:off x="7167734" y="2965386"/>
                  <a:ext cx="404533" cy="384733"/>
                </a:xfrm>
                <a:custGeom>
                  <a:avLst/>
                  <a:gdLst>
                    <a:gd name="connsiteX0" fmla="*/ 202099 w 404533"/>
                    <a:gd name="connsiteY0" fmla="*/ 384734 h 384733"/>
                    <a:gd name="connsiteX1" fmla="*/ 185335 w 404533"/>
                    <a:gd name="connsiteY1" fmla="*/ 384734 h 384733"/>
                    <a:gd name="connsiteX2" fmla="*/ 128524 w 404533"/>
                    <a:gd name="connsiteY2" fmla="*/ 378172 h 384733"/>
                    <a:gd name="connsiteX3" fmla="*/ 111760 w 404533"/>
                    <a:gd name="connsiteY3" fmla="*/ 373485 h 384733"/>
                    <a:gd name="connsiteX4" fmla="*/ 97790 w 404533"/>
                    <a:gd name="connsiteY4" fmla="*/ 366923 h 384733"/>
                    <a:gd name="connsiteX5" fmla="*/ 83820 w 404533"/>
                    <a:gd name="connsiteY5" fmla="*/ 346301 h 384733"/>
                    <a:gd name="connsiteX6" fmla="*/ 83820 w 404533"/>
                    <a:gd name="connsiteY6" fmla="*/ 208506 h 384733"/>
                    <a:gd name="connsiteX7" fmla="*/ 0 w 404533"/>
                    <a:gd name="connsiteY7" fmla="*/ 208506 h 384733"/>
                    <a:gd name="connsiteX8" fmla="*/ 931 w 404533"/>
                    <a:gd name="connsiteY8" fmla="*/ 194445 h 384733"/>
                    <a:gd name="connsiteX9" fmla="*/ 53086 w 404533"/>
                    <a:gd name="connsiteY9" fmla="*/ 114768 h 384733"/>
                    <a:gd name="connsiteX10" fmla="*/ 65193 w 404533"/>
                    <a:gd name="connsiteY10" fmla="*/ 97895 h 384733"/>
                    <a:gd name="connsiteX11" fmla="*/ 108035 w 404533"/>
                    <a:gd name="connsiteY11" fmla="*/ 43527 h 384733"/>
                    <a:gd name="connsiteX12" fmla="*/ 137837 w 404533"/>
                    <a:gd name="connsiteY12" fmla="*/ 36965 h 384733"/>
                    <a:gd name="connsiteX13" fmla="*/ 145288 w 404533"/>
                    <a:gd name="connsiteY13" fmla="*/ 36965 h 384733"/>
                    <a:gd name="connsiteX14" fmla="*/ 148082 w 404533"/>
                    <a:gd name="connsiteY14" fmla="*/ 36965 h 384733"/>
                    <a:gd name="connsiteX15" fmla="*/ 164846 w 404533"/>
                    <a:gd name="connsiteY15" fmla="*/ 29466 h 384733"/>
                    <a:gd name="connsiteX16" fmla="*/ 294301 w 404533"/>
                    <a:gd name="connsiteY16" fmla="*/ 24779 h 384733"/>
                    <a:gd name="connsiteX17" fmla="*/ 313859 w 404533"/>
                    <a:gd name="connsiteY17" fmla="*/ 51026 h 384733"/>
                    <a:gd name="connsiteX18" fmla="*/ 330623 w 404533"/>
                    <a:gd name="connsiteY18" fmla="*/ 64149 h 384733"/>
                    <a:gd name="connsiteX19" fmla="*/ 402336 w 404533"/>
                    <a:gd name="connsiteY19" fmla="*/ 176635 h 384733"/>
                    <a:gd name="connsiteX20" fmla="*/ 393023 w 404533"/>
                    <a:gd name="connsiteY20" fmla="*/ 201007 h 384733"/>
                    <a:gd name="connsiteX21" fmla="*/ 389297 w 404533"/>
                    <a:gd name="connsiteY21" fmla="*/ 207569 h 384733"/>
                    <a:gd name="connsiteX22" fmla="*/ 319447 w 404533"/>
                    <a:gd name="connsiteY22" fmla="*/ 207569 h 384733"/>
                    <a:gd name="connsiteX23" fmla="*/ 319447 w 404533"/>
                    <a:gd name="connsiteY23" fmla="*/ 346301 h 384733"/>
                    <a:gd name="connsiteX24" fmla="*/ 311065 w 404533"/>
                    <a:gd name="connsiteY24" fmla="*/ 363174 h 384733"/>
                    <a:gd name="connsiteX25" fmla="*/ 305477 w 404533"/>
                    <a:gd name="connsiteY25" fmla="*/ 366923 h 384733"/>
                    <a:gd name="connsiteX26" fmla="*/ 228177 w 404533"/>
                    <a:gd name="connsiteY26" fmla="*/ 383796 h 384733"/>
                    <a:gd name="connsiteX27" fmla="*/ 202099 w 404533"/>
                    <a:gd name="connsiteY27" fmla="*/ 384734 h 3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4533" h="384733">
                      <a:moveTo>
                        <a:pt x="202099" y="384734"/>
                      </a:moveTo>
                      <a:lnTo>
                        <a:pt x="185335" y="384734"/>
                      </a:lnTo>
                      <a:cubicBezTo>
                        <a:pt x="166709" y="383796"/>
                        <a:pt x="147151" y="381922"/>
                        <a:pt x="128524" y="378172"/>
                      </a:cubicBezTo>
                      <a:cubicBezTo>
                        <a:pt x="122936" y="377235"/>
                        <a:pt x="117348" y="375360"/>
                        <a:pt x="111760" y="373485"/>
                      </a:cubicBezTo>
                      <a:cubicBezTo>
                        <a:pt x="107103" y="371610"/>
                        <a:pt x="102447" y="369736"/>
                        <a:pt x="97790" y="366923"/>
                      </a:cubicBezTo>
                      <a:cubicBezTo>
                        <a:pt x="89408" y="363174"/>
                        <a:pt x="84751" y="355675"/>
                        <a:pt x="83820" y="346301"/>
                      </a:cubicBezTo>
                      <a:lnTo>
                        <a:pt x="83820" y="208506"/>
                      </a:lnTo>
                      <a:lnTo>
                        <a:pt x="0" y="208506"/>
                      </a:lnTo>
                      <a:lnTo>
                        <a:pt x="931" y="194445"/>
                      </a:lnTo>
                      <a:cubicBezTo>
                        <a:pt x="3725" y="160700"/>
                        <a:pt x="23283" y="129766"/>
                        <a:pt x="53086" y="114768"/>
                      </a:cubicBezTo>
                      <a:cubicBezTo>
                        <a:pt x="59605" y="111018"/>
                        <a:pt x="64262" y="105394"/>
                        <a:pt x="65193" y="97895"/>
                      </a:cubicBezTo>
                      <a:cubicBezTo>
                        <a:pt x="69850" y="73523"/>
                        <a:pt x="85683" y="53838"/>
                        <a:pt x="108035" y="43527"/>
                      </a:cubicBezTo>
                      <a:cubicBezTo>
                        <a:pt x="117348" y="39777"/>
                        <a:pt x="127593" y="36965"/>
                        <a:pt x="137837" y="36965"/>
                      </a:cubicBezTo>
                      <a:cubicBezTo>
                        <a:pt x="139700" y="36965"/>
                        <a:pt x="142494" y="36965"/>
                        <a:pt x="145288" y="36965"/>
                      </a:cubicBezTo>
                      <a:lnTo>
                        <a:pt x="148082" y="36965"/>
                      </a:lnTo>
                      <a:cubicBezTo>
                        <a:pt x="154601" y="36965"/>
                        <a:pt x="160189" y="34153"/>
                        <a:pt x="164846" y="29466"/>
                      </a:cubicBezTo>
                      <a:cubicBezTo>
                        <a:pt x="199305" y="-8029"/>
                        <a:pt x="257048" y="-9904"/>
                        <a:pt x="294301" y="24779"/>
                      </a:cubicBezTo>
                      <a:cubicBezTo>
                        <a:pt x="302683" y="32278"/>
                        <a:pt x="309203" y="40715"/>
                        <a:pt x="313859" y="51026"/>
                      </a:cubicBezTo>
                      <a:cubicBezTo>
                        <a:pt x="317585" y="57588"/>
                        <a:pt x="323173" y="62275"/>
                        <a:pt x="330623" y="64149"/>
                      </a:cubicBezTo>
                      <a:cubicBezTo>
                        <a:pt x="380915" y="75398"/>
                        <a:pt x="413512" y="126016"/>
                        <a:pt x="402336" y="176635"/>
                      </a:cubicBezTo>
                      <a:cubicBezTo>
                        <a:pt x="400473" y="185071"/>
                        <a:pt x="397679" y="193508"/>
                        <a:pt x="393023" y="201007"/>
                      </a:cubicBezTo>
                      <a:lnTo>
                        <a:pt x="389297" y="207569"/>
                      </a:lnTo>
                      <a:lnTo>
                        <a:pt x="319447" y="207569"/>
                      </a:lnTo>
                      <a:lnTo>
                        <a:pt x="319447" y="346301"/>
                      </a:lnTo>
                      <a:cubicBezTo>
                        <a:pt x="319447" y="352863"/>
                        <a:pt x="315722" y="359424"/>
                        <a:pt x="311065" y="363174"/>
                      </a:cubicBezTo>
                      <a:cubicBezTo>
                        <a:pt x="309203" y="364111"/>
                        <a:pt x="307340" y="365986"/>
                        <a:pt x="305477" y="366923"/>
                      </a:cubicBezTo>
                      <a:cubicBezTo>
                        <a:pt x="285919" y="379109"/>
                        <a:pt x="248666" y="382859"/>
                        <a:pt x="228177" y="383796"/>
                      </a:cubicBezTo>
                      <a:cubicBezTo>
                        <a:pt x="218863" y="384734"/>
                        <a:pt x="210481" y="384734"/>
                        <a:pt x="202099" y="384734"/>
                      </a:cubicBezTo>
                      <a:close/>
                    </a:path>
                  </a:pathLst>
                </a:custGeom>
                <a:noFill/>
                <a:ln w="9313" cap="flat">
                  <a:noFill/>
                  <a:prstDash val="solid"/>
                  <a:miter/>
                </a:ln>
              </p:spPr>
              <p:txBody>
                <a:bodyPr rtlCol="0" anchor="ctr"/>
                <a:lstStyle/>
                <a:p>
                  <a:endParaRPr lang="en-US" sz="800" dirty="0"/>
                </a:p>
              </p:txBody>
            </p:sp>
            <p:sp>
              <p:nvSpPr>
                <p:cNvPr id="233" name="Freeform 12">
                  <a:extLst>
                    <a:ext uri="{FF2B5EF4-FFF2-40B4-BE49-F238E27FC236}">
                      <a16:creationId xmlns:a16="http://schemas.microsoft.com/office/drawing/2014/main" id="{F015DA5A-E9D6-46F4-BF9C-D6320DE84B5E}"/>
                    </a:ext>
                  </a:extLst>
                </p:cNvPr>
                <p:cNvSpPr/>
                <p:nvPr/>
              </p:nvSpPr>
              <p:spPr>
                <a:xfrm>
                  <a:off x="7162146" y="2961107"/>
                  <a:ext cx="415300" cy="393699"/>
                </a:xfrm>
                <a:custGeom>
                  <a:avLst/>
                  <a:gdLst>
                    <a:gd name="connsiteX0" fmla="*/ 237490 w 415300"/>
                    <a:gd name="connsiteY0" fmla="*/ 9374 h 393699"/>
                    <a:gd name="connsiteX1" fmla="*/ 315722 w 415300"/>
                    <a:gd name="connsiteY1" fmla="*/ 58118 h 393699"/>
                    <a:gd name="connsiteX2" fmla="*/ 335280 w 415300"/>
                    <a:gd name="connsiteY2" fmla="*/ 73116 h 393699"/>
                    <a:gd name="connsiteX3" fmla="*/ 363220 w 415300"/>
                    <a:gd name="connsiteY3" fmla="*/ 84364 h 393699"/>
                    <a:gd name="connsiteX4" fmla="*/ 394885 w 415300"/>
                    <a:gd name="connsiteY4" fmla="*/ 202474 h 393699"/>
                    <a:gd name="connsiteX5" fmla="*/ 392091 w 415300"/>
                    <a:gd name="connsiteY5" fmla="*/ 207161 h 393699"/>
                    <a:gd name="connsiteX6" fmla="*/ 320379 w 415300"/>
                    <a:gd name="connsiteY6" fmla="*/ 207161 h 393699"/>
                    <a:gd name="connsiteX7" fmla="*/ 320379 w 415300"/>
                    <a:gd name="connsiteY7" fmla="*/ 350581 h 393699"/>
                    <a:gd name="connsiteX8" fmla="*/ 313859 w 415300"/>
                    <a:gd name="connsiteY8" fmla="*/ 363704 h 393699"/>
                    <a:gd name="connsiteX9" fmla="*/ 309203 w 415300"/>
                    <a:gd name="connsiteY9" fmla="*/ 367453 h 393699"/>
                    <a:gd name="connsiteX10" fmla="*/ 233765 w 415300"/>
                    <a:gd name="connsiteY10" fmla="*/ 383389 h 393699"/>
                    <a:gd name="connsiteX11" fmla="*/ 207687 w 415300"/>
                    <a:gd name="connsiteY11" fmla="*/ 384326 h 393699"/>
                    <a:gd name="connsiteX12" fmla="*/ 190923 w 415300"/>
                    <a:gd name="connsiteY12" fmla="*/ 384326 h 393699"/>
                    <a:gd name="connsiteX13" fmla="*/ 135043 w 415300"/>
                    <a:gd name="connsiteY13" fmla="*/ 377765 h 393699"/>
                    <a:gd name="connsiteX14" fmla="*/ 119211 w 415300"/>
                    <a:gd name="connsiteY14" fmla="*/ 373078 h 393699"/>
                    <a:gd name="connsiteX15" fmla="*/ 106172 w 415300"/>
                    <a:gd name="connsiteY15" fmla="*/ 367453 h 393699"/>
                    <a:gd name="connsiteX16" fmla="*/ 94065 w 415300"/>
                    <a:gd name="connsiteY16" fmla="*/ 351518 h 393699"/>
                    <a:gd name="connsiteX17" fmla="*/ 94065 w 415300"/>
                    <a:gd name="connsiteY17" fmla="*/ 208099 h 393699"/>
                    <a:gd name="connsiteX18" fmla="*/ 9313 w 415300"/>
                    <a:gd name="connsiteY18" fmla="*/ 208099 h 393699"/>
                    <a:gd name="connsiteX19" fmla="*/ 10245 w 415300"/>
                    <a:gd name="connsiteY19" fmla="*/ 198725 h 393699"/>
                    <a:gd name="connsiteX20" fmla="*/ 59605 w 415300"/>
                    <a:gd name="connsiteY20" fmla="*/ 122797 h 393699"/>
                    <a:gd name="connsiteX21" fmla="*/ 74507 w 415300"/>
                    <a:gd name="connsiteY21" fmla="*/ 103112 h 393699"/>
                    <a:gd name="connsiteX22" fmla="*/ 143425 w 415300"/>
                    <a:gd name="connsiteY22" fmla="*/ 45932 h 393699"/>
                    <a:gd name="connsiteX23" fmla="*/ 149945 w 415300"/>
                    <a:gd name="connsiteY23" fmla="*/ 45932 h 393699"/>
                    <a:gd name="connsiteX24" fmla="*/ 152739 w 415300"/>
                    <a:gd name="connsiteY24" fmla="*/ 45932 h 393699"/>
                    <a:gd name="connsiteX25" fmla="*/ 173228 w 415300"/>
                    <a:gd name="connsiteY25" fmla="*/ 37495 h 393699"/>
                    <a:gd name="connsiteX26" fmla="*/ 237490 w 415300"/>
                    <a:gd name="connsiteY26" fmla="*/ 9374 h 393699"/>
                    <a:gd name="connsiteX27" fmla="*/ 237490 w 415300"/>
                    <a:gd name="connsiteY27" fmla="*/ 0 h 393699"/>
                    <a:gd name="connsiteX28" fmla="*/ 166709 w 415300"/>
                    <a:gd name="connsiteY28" fmla="*/ 30934 h 393699"/>
                    <a:gd name="connsiteX29" fmla="*/ 153670 w 415300"/>
                    <a:gd name="connsiteY29" fmla="*/ 36558 h 393699"/>
                    <a:gd name="connsiteX30" fmla="*/ 151807 w 415300"/>
                    <a:gd name="connsiteY30" fmla="*/ 36558 h 393699"/>
                    <a:gd name="connsiteX31" fmla="*/ 144357 w 415300"/>
                    <a:gd name="connsiteY31" fmla="*/ 36558 h 393699"/>
                    <a:gd name="connsiteX32" fmla="*/ 112691 w 415300"/>
                    <a:gd name="connsiteY32" fmla="*/ 43120 h 393699"/>
                    <a:gd name="connsiteX33" fmla="*/ 67056 w 415300"/>
                    <a:gd name="connsiteY33" fmla="*/ 101237 h 393699"/>
                    <a:gd name="connsiteX34" fmla="*/ 55880 w 415300"/>
                    <a:gd name="connsiteY34" fmla="*/ 114360 h 393699"/>
                    <a:gd name="connsiteX35" fmla="*/ 1863 w 415300"/>
                    <a:gd name="connsiteY35" fmla="*/ 197787 h 393699"/>
                    <a:gd name="connsiteX36" fmla="*/ 931 w 415300"/>
                    <a:gd name="connsiteY36" fmla="*/ 207161 h 393699"/>
                    <a:gd name="connsiteX37" fmla="*/ 0 w 415300"/>
                    <a:gd name="connsiteY37" fmla="*/ 217472 h 393699"/>
                    <a:gd name="connsiteX38" fmla="*/ 84751 w 415300"/>
                    <a:gd name="connsiteY38" fmla="*/ 217472 h 393699"/>
                    <a:gd name="connsiteX39" fmla="*/ 84751 w 415300"/>
                    <a:gd name="connsiteY39" fmla="*/ 351518 h 393699"/>
                    <a:gd name="connsiteX40" fmla="*/ 101515 w 415300"/>
                    <a:gd name="connsiteY40" fmla="*/ 375890 h 393699"/>
                    <a:gd name="connsiteX41" fmla="*/ 116417 w 415300"/>
                    <a:gd name="connsiteY41" fmla="*/ 382451 h 393699"/>
                    <a:gd name="connsiteX42" fmla="*/ 134112 w 415300"/>
                    <a:gd name="connsiteY42" fmla="*/ 387138 h 393699"/>
                    <a:gd name="connsiteX43" fmla="*/ 190923 w 415300"/>
                    <a:gd name="connsiteY43" fmla="*/ 393700 h 393699"/>
                    <a:gd name="connsiteX44" fmla="*/ 208619 w 415300"/>
                    <a:gd name="connsiteY44" fmla="*/ 393700 h 393699"/>
                    <a:gd name="connsiteX45" fmla="*/ 235627 w 415300"/>
                    <a:gd name="connsiteY45" fmla="*/ 392763 h 393699"/>
                    <a:gd name="connsiteX46" fmla="*/ 314791 w 415300"/>
                    <a:gd name="connsiteY46" fmla="*/ 374952 h 393699"/>
                    <a:gd name="connsiteX47" fmla="*/ 321310 w 415300"/>
                    <a:gd name="connsiteY47" fmla="*/ 370265 h 393699"/>
                    <a:gd name="connsiteX48" fmla="*/ 331555 w 415300"/>
                    <a:gd name="connsiteY48" fmla="*/ 350581 h 393699"/>
                    <a:gd name="connsiteX49" fmla="*/ 331555 w 415300"/>
                    <a:gd name="connsiteY49" fmla="*/ 217472 h 393699"/>
                    <a:gd name="connsiteX50" fmla="*/ 399542 w 415300"/>
                    <a:gd name="connsiteY50" fmla="*/ 217472 h 393699"/>
                    <a:gd name="connsiteX51" fmla="*/ 402336 w 415300"/>
                    <a:gd name="connsiteY51" fmla="*/ 212785 h 393699"/>
                    <a:gd name="connsiteX52" fmla="*/ 405130 w 415300"/>
                    <a:gd name="connsiteY52" fmla="*/ 208099 h 393699"/>
                    <a:gd name="connsiteX53" fmla="*/ 362289 w 415300"/>
                    <a:gd name="connsiteY53" fmla="*/ 74053 h 393699"/>
                    <a:gd name="connsiteX54" fmla="*/ 337143 w 415300"/>
                    <a:gd name="connsiteY54" fmla="*/ 64679 h 393699"/>
                    <a:gd name="connsiteX55" fmla="*/ 323173 w 415300"/>
                    <a:gd name="connsiteY55" fmla="*/ 54368 h 393699"/>
                    <a:gd name="connsiteX56" fmla="*/ 237490 w 415300"/>
                    <a:gd name="connsiteY56" fmla="*/ 0 h 3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5300" h="393699">
                      <a:moveTo>
                        <a:pt x="237490" y="9374"/>
                      </a:moveTo>
                      <a:cubicBezTo>
                        <a:pt x="270087" y="9374"/>
                        <a:pt x="300821" y="28121"/>
                        <a:pt x="315722" y="58118"/>
                      </a:cubicBezTo>
                      <a:cubicBezTo>
                        <a:pt x="319447" y="65617"/>
                        <a:pt x="326898" y="71241"/>
                        <a:pt x="335280" y="73116"/>
                      </a:cubicBezTo>
                      <a:cubicBezTo>
                        <a:pt x="345525" y="74990"/>
                        <a:pt x="354838" y="79677"/>
                        <a:pt x="363220" y="84364"/>
                      </a:cubicBezTo>
                      <a:cubicBezTo>
                        <a:pt x="403267" y="109674"/>
                        <a:pt x="416306" y="161230"/>
                        <a:pt x="394885" y="202474"/>
                      </a:cubicBezTo>
                      <a:lnTo>
                        <a:pt x="392091" y="207161"/>
                      </a:lnTo>
                      <a:lnTo>
                        <a:pt x="320379" y="207161"/>
                      </a:lnTo>
                      <a:lnTo>
                        <a:pt x="320379" y="350581"/>
                      </a:lnTo>
                      <a:cubicBezTo>
                        <a:pt x="320379" y="355267"/>
                        <a:pt x="317585" y="359954"/>
                        <a:pt x="313859" y="363704"/>
                      </a:cubicBezTo>
                      <a:cubicBezTo>
                        <a:pt x="311997" y="364641"/>
                        <a:pt x="311065" y="366516"/>
                        <a:pt x="309203" y="367453"/>
                      </a:cubicBezTo>
                      <a:cubicBezTo>
                        <a:pt x="292439" y="376827"/>
                        <a:pt x="261705" y="381514"/>
                        <a:pt x="233765" y="383389"/>
                      </a:cubicBezTo>
                      <a:cubicBezTo>
                        <a:pt x="224451" y="384326"/>
                        <a:pt x="215138" y="384326"/>
                        <a:pt x="207687" y="384326"/>
                      </a:cubicBezTo>
                      <a:lnTo>
                        <a:pt x="190923" y="384326"/>
                      </a:lnTo>
                      <a:cubicBezTo>
                        <a:pt x="172297" y="383389"/>
                        <a:pt x="153670" y="381514"/>
                        <a:pt x="135043" y="377765"/>
                      </a:cubicBezTo>
                      <a:cubicBezTo>
                        <a:pt x="129455" y="376827"/>
                        <a:pt x="123867" y="374952"/>
                        <a:pt x="119211" y="373078"/>
                      </a:cubicBezTo>
                      <a:cubicBezTo>
                        <a:pt x="114554" y="371203"/>
                        <a:pt x="109897" y="369328"/>
                        <a:pt x="106172" y="367453"/>
                      </a:cubicBezTo>
                      <a:cubicBezTo>
                        <a:pt x="99653" y="364641"/>
                        <a:pt x="94996" y="358080"/>
                        <a:pt x="94065" y="351518"/>
                      </a:cubicBezTo>
                      <a:lnTo>
                        <a:pt x="94065" y="208099"/>
                      </a:lnTo>
                      <a:lnTo>
                        <a:pt x="9313" y="208099"/>
                      </a:lnTo>
                      <a:lnTo>
                        <a:pt x="10245" y="198725"/>
                      </a:lnTo>
                      <a:cubicBezTo>
                        <a:pt x="13039" y="166854"/>
                        <a:pt x="31665" y="137795"/>
                        <a:pt x="59605" y="122797"/>
                      </a:cubicBezTo>
                      <a:cubicBezTo>
                        <a:pt x="67056" y="119047"/>
                        <a:pt x="73575" y="111548"/>
                        <a:pt x="74507" y="103112"/>
                      </a:cubicBezTo>
                      <a:cubicBezTo>
                        <a:pt x="81026" y="70304"/>
                        <a:pt x="109897" y="45932"/>
                        <a:pt x="143425" y="45932"/>
                      </a:cubicBezTo>
                      <a:cubicBezTo>
                        <a:pt x="145288" y="45932"/>
                        <a:pt x="148082" y="45932"/>
                        <a:pt x="149945" y="45932"/>
                      </a:cubicBezTo>
                      <a:lnTo>
                        <a:pt x="152739" y="45932"/>
                      </a:lnTo>
                      <a:cubicBezTo>
                        <a:pt x="160189" y="45932"/>
                        <a:pt x="167640" y="43120"/>
                        <a:pt x="173228" y="37495"/>
                      </a:cubicBezTo>
                      <a:cubicBezTo>
                        <a:pt x="189992" y="19685"/>
                        <a:pt x="213275" y="9374"/>
                        <a:pt x="237490" y="9374"/>
                      </a:cubicBezTo>
                      <a:moveTo>
                        <a:pt x="237490" y="0"/>
                      </a:moveTo>
                      <a:cubicBezTo>
                        <a:pt x="210481" y="0"/>
                        <a:pt x="185335" y="11249"/>
                        <a:pt x="166709" y="30934"/>
                      </a:cubicBezTo>
                      <a:cubicBezTo>
                        <a:pt x="162983" y="34683"/>
                        <a:pt x="158327" y="36558"/>
                        <a:pt x="153670" y="36558"/>
                      </a:cubicBezTo>
                      <a:lnTo>
                        <a:pt x="151807" y="36558"/>
                      </a:lnTo>
                      <a:cubicBezTo>
                        <a:pt x="149013" y="36558"/>
                        <a:pt x="147151" y="36558"/>
                        <a:pt x="144357" y="36558"/>
                      </a:cubicBezTo>
                      <a:cubicBezTo>
                        <a:pt x="133181" y="36558"/>
                        <a:pt x="122936" y="38433"/>
                        <a:pt x="112691" y="43120"/>
                      </a:cubicBezTo>
                      <a:cubicBezTo>
                        <a:pt x="88477" y="53431"/>
                        <a:pt x="71713" y="74990"/>
                        <a:pt x="67056" y="101237"/>
                      </a:cubicBezTo>
                      <a:cubicBezTo>
                        <a:pt x="65193" y="106861"/>
                        <a:pt x="61468" y="111548"/>
                        <a:pt x="55880" y="114360"/>
                      </a:cubicBezTo>
                      <a:cubicBezTo>
                        <a:pt x="24215" y="131233"/>
                        <a:pt x="3725" y="162167"/>
                        <a:pt x="1863" y="197787"/>
                      </a:cubicBezTo>
                      <a:lnTo>
                        <a:pt x="931" y="207161"/>
                      </a:lnTo>
                      <a:lnTo>
                        <a:pt x="0" y="217472"/>
                      </a:lnTo>
                      <a:lnTo>
                        <a:pt x="84751" y="217472"/>
                      </a:lnTo>
                      <a:lnTo>
                        <a:pt x="84751" y="351518"/>
                      </a:lnTo>
                      <a:cubicBezTo>
                        <a:pt x="85683" y="361829"/>
                        <a:pt x="91271" y="371203"/>
                        <a:pt x="101515" y="375890"/>
                      </a:cubicBezTo>
                      <a:cubicBezTo>
                        <a:pt x="106172" y="378702"/>
                        <a:pt x="110829" y="380577"/>
                        <a:pt x="116417" y="382451"/>
                      </a:cubicBezTo>
                      <a:cubicBezTo>
                        <a:pt x="122005" y="384326"/>
                        <a:pt x="127593" y="385264"/>
                        <a:pt x="134112" y="387138"/>
                      </a:cubicBezTo>
                      <a:cubicBezTo>
                        <a:pt x="152739" y="390888"/>
                        <a:pt x="172297" y="392763"/>
                        <a:pt x="190923" y="393700"/>
                      </a:cubicBezTo>
                      <a:cubicBezTo>
                        <a:pt x="196511" y="393700"/>
                        <a:pt x="203031" y="393700"/>
                        <a:pt x="208619" y="393700"/>
                      </a:cubicBezTo>
                      <a:cubicBezTo>
                        <a:pt x="217001" y="393700"/>
                        <a:pt x="226314" y="393700"/>
                        <a:pt x="235627" y="392763"/>
                      </a:cubicBezTo>
                      <a:cubicBezTo>
                        <a:pt x="260773" y="390888"/>
                        <a:pt x="296164" y="387138"/>
                        <a:pt x="314791" y="374952"/>
                      </a:cubicBezTo>
                      <a:cubicBezTo>
                        <a:pt x="316653" y="374015"/>
                        <a:pt x="319447" y="372140"/>
                        <a:pt x="321310" y="370265"/>
                      </a:cubicBezTo>
                      <a:cubicBezTo>
                        <a:pt x="327829" y="365579"/>
                        <a:pt x="331555" y="358080"/>
                        <a:pt x="331555" y="350581"/>
                      </a:cubicBezTo>
                      <a:lnTo>
                        <a:pt x="331555" y="217472"/>
                      </a:lnTo>
                      <a:lnTo>
                        <a:pt x="399542" y="217472"/>
                      </a:lnTo>
                      <a:lnTo>
                        <a:pt x="402336" y="212785"/>
                      </a:lnTo>
                      <a:lnTo>
                        <a:pt x="405130" y="208099"/>
                      </a:lnTo>
                      <a:cubicBezTo>
                        <a:pt x="428413" y="159355"/>
                        <a:pt x="410718" y="99362"/>
                        <a:pt x="362289" y="74053"/>
                      </a:cubicBezTo>
                      <a:cubicBezTo>
                        <a:pt x="354838" y="69366"/>
                        <a:pt x="345525" y="66554"/>
                        <a:pt x="337143" y="64679"/>
                      </a:cubicBezTo>
                      <a:cubicBezTo>
                        <a:pt x="331555" y="63742"/>
                        <a:pt x="325967" y="59055"/>
                        <a:pt x="323173" y="54368"/>
                      </a:cubicBezTo>
                      <a:cubicBezTo>
                        <a:pt x="307340" y="20622"/>
                        <a:pt x="273812" y="0"/>
                        <a:pt x="237490" y="0"/>
                      </a:cubicBezTo>
                      <a:close/>
                    </a:path>
                  </a:pathLst>
                </a:custGeom>
                <a:solidFill>
                  <a:srgbClr val="FFFFFF"/>
                </a:solidFill>
                <a:ln w="9313" cap="flat">
                  <a:noFill/>
                  <a:prstDash val="solid"/>
                  <a:miter/>
                </a:ln>
              </p:spPr>
              <p:txBody>
                <a:bodyPr rtlCol="0" anchor="ctr"/>
                <a:lstStyle/>
                <a:p>
                  <a:endParaRPr lang="en-US" sz="800"/>
                </a:p>
              </p:txBody>
            </p:sp>
            <p:sp>
              <p:nvSpPr>
                <p:cNvPr id="234" name="Freeform 13">
                  <a:extLst>
                    <a:ext uri="{FF2B5EF4-FFF2-40B4-BE49-F238E27FC236}">
                      <a16:creationId xmlns:a16="http://schemas.microsoft.com/office/drawing/2014/main" id="{04359900-87A3-4296-84D8-2E817A2C9CC3}"/>
                    </a:ext>
                  </a:extLst>
                </p:cNvPr>
                <p:cNvSpPr/>
                <p:nvPr/>
              </p:nvSpPr>
              <p:spPr>
                <a:xfrm>
                  <a:off x="7171459" y="2970480"/>
                  <a:ext cx="395230" cy="198724"/>
                </a:xfrm>
                <a:custGeom>
                  <a:avLst/>
                  <a:gdLst>
                    <a:gd name="connsiteX0" fmla="*/ 353907 w 395230"/>
                    <a:gd name="connsiteY0" fmla="*/ 75928 h 198724"/>
                    <a:gd name="connsiteX1" fmla="*/ 325967 w 395230"/>
                    <a:gd name="connsiteY1" fmla="*/ 64679 h 198724"/>
                    <a:gd name="connsiteX2" fmla="*/ 306409 w 395230"/>
                    <a:gd name="connsiteY2" fmla="*/ 48744 h 198724"/>
                    <a:gd name="connsiteX3" fmla="*/ 228177 w 395230"/>
                    <a:gd name="connsiteY3" fmla="*/ 0 h 198724"/>
                    <a:gd name="connsiteX4" fmla="*/ 163915 w 395230"/>
                    <a:gd name="connsiteY4" fmla="*/ 28121 h 198724"/>
                    <a:gd name="connsiteX5" fmla="*/ 140631 w 395230"/>
                    <a:gd name="connsiteY5" fmla="*/ 36558 h 198724"/>
                    <a:gd name="connsiteX6" fmla="*/ 65193 w 395230"/>
                    <a:gd name="connsiteY6" fmla="*/ 92801 h 198724"/>
                    <a:gd name="connsiteX7" fmla="*/ 50292 w 395230"/>
                    <a:gd name="connsiteY7" fmla="*/ 112486 h 198724"/>
                    <a:gd name="connsiteX8" fmla="*/ 931 w 395230"/>
                    <a:gd name="connsiteY8" fmla="*/ 189351 h 198724"/>
                    <a:gd name="connsiteX9" fmla="*/ 0 w 395230"/>
                    <a:gd name="connsiteY9" fmla="*/ 198725 h 198724"/>
                    <a:gd name="connsiteX10" fmla="*/ 74507 w 395230"/>
                    <a:gd name="connsiteY10" fmla="*/ 198725 h 198724"/>
                    <a:gd name="connsiteX11" fmla="*/ 74507 w 395230"/>
                    <a:gd name="connsiteY11" fmla="*/ 181852 h 198724"/>
                    <a:gd name="connsiteX12" fmla="*/ 18627 w 395230"/>
                    <a:gd name="connsiteY12" fmla="*/ 181852 h 198724"/>
                    <a:gd name="connsiteX13" fmla="*/ 57743 w 395230"/>
                    <a:gd name="connsiteY13" fmla="*/ 128421 h 198724"/>
                    <a:gd name="connsiteX14" fmla="*/ 81026 w 395230"/>
                    <a:gd name="connsiteY14" fmla="*/ 96550 h 198724"/>
                    <a:gd name="connsiteX15" fmla="*/ 137837 w 395230"/>
                    <a:gd name="connsiteY15" fmla="*/ 53431 h 198724"/>
                    <a:gd name="connsiteX16" fmla="*/ 175091 w 395230"/>
                    <a:gd name="connsiteY16" fmla="*/ 39370 h 198724"/>
                    <a:gd name="connsiteX17" fmla="*/ 273812 w 395230"/>
                    <a:gd name="connsiteY17" fmla="*/ 35620 h 198724"/>
                    <a:gd name="connsiteX18" fmla="*/ 288713 w 395230"/>
                    <a:gd name="connsiteY18" fmla="*/ 55305 h 198724"/>
                    <a:gd name="connsiteX19" fmla="*/ 320379 w 395230"/>
                    <a:gd name="connsiteY19" fmla="*/ 79677 h 198724"/>
                    <a:gd name="connsiteX20" fmla="*/ 343662 w 395230"/>
                    <a:gd name="connsiteY20" fmla="*/ 89051 h 198724"/>
                    <a:gd name="connsiteX21" fmla="*/ 370671 w 395230"/>
                    <a:gd name="connsiteY21" fmla="*/ 179977 h 198724"/>
                    <a:gd name="connsiteX22" fmla="*/ 318516 w 395230"/>
                    <a:gd name="connsiteY22" fmla="*/ 179977 h 198724"/>
                    <a:gd name="connsiteX23" fmla="*/ 318516 w 395230"/>
                    <a:gd name="connsiteY23" fmla="*/ 196850 h 198724"/>
                    <a:gd name="connsiteX24" fmla="*/ 380915 w 395230"/>
                    <a:gd name="connsiteY24" fmla="*/ 196850 h 198724"/>
                    <a:gd name="connsiteX25" fmla="*/ 383709 w 395230"/>
                    <a:gd name="connsiteY25" fmla="*/ 192163 h 198724"/>
                    <a:gd name="connsiteX26" fmla="*/ 353907 w 395230"/>
                    <a:gd name="connsiteY26" fmla="*/ 75928 h 19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5230" h="198724">
                      <a:moveTo>
                        <a:pt x="353907" y="75928"/>
                      </a:moveTo>
                      <a:cubicBezTo>
                        <a:pt x="345525" y="70304"/>
                        <a:pt x="336211" y="66554"/>
                        <a:pt x="325967" y="64679"/>
                      </a:cubicBezTo>
                      <a:cubicBezTo>
                        <a:pt x="317585" y="62805"/>
                        <a:pt x="310134" y="57180"/>
                        <a:pt x="306409" y="48744"/>
                      </a:cubicBezTo>
                      <a:cubicBezTo>
                        <a:pt x="291507" y="18748"/>
                        <a:pt x="260773" y="0"/>
                        <a:pt x="228177" y="0"/>
                      </a:cubicBezTo>
                      <a:cubicBezTo>
                        <a:pt x="203962" y="0"/>
                        <a:pt x="180679" y="10311"/>
                        <a:pt x="163915" y="28121"/>
                      </a:cubicBezTo>
                      <a:cubicBezTo>
                        <a:pt x="158327" y="34683"/>
                        <a:pt x="149013" y="37495"/>
                        <a:pt x="140631" y="36558"/>
                      </a:cubicBezTo>
                      <a:cubicBezTo>
                        <a:pt x="105241" y="32808"/>
                        <a:pt x="72644" y="57180"/>
                        <a:pt x="65193" y="92801"/>
                      </a:cubicBezTo>
                      <a:cubicBezTo>
                        <a:pt x="63331" y="101237"/>
                        <a:pt x="57743" y="108736"/>
                        <a:pt x="50292" y="112486"/>
                      </a:cubicBezTo>
                      <a:cubicBezTo>
                        <a:pt x="21421" y="127484"/>
                        <a:pt x="2794" y="156543"/>
                        <a:pt x="931" y="189351"/>
                      </a:cubicBezTo>
                      <a:lnTo>
                        <a:pt x="0" y="198725"/>
                      </a:lnTo>
                      <a:lnTo>
                        <a:pt x="74507" y="198725"/>
                      </a:lnTo>
                      <a:lnTo>
                        <a:pt x="74507" y="181852"/>
                      </a:lnTo>
                      <a:lnTo>
                        <a:pt x="18627" y="181852"/>
                      </a:lnTo>
                      <a:cubicBezTo>
                        <a:pt x="23283" y="159355"/>
                        <a:pt x="37253" y="139670"/>
                        <a:pt x="57743" y="128421"/>
                      </a:cubicBezTo>
                      <a:cubicBezTo>
                        <a:pt x="69850" y="121860"/>
                        <a:pt x="79163" y="110611"/>
                        <a:pt x="81026" y="96550"/>
                      </a:cubicBezTo>
                      <a:cubicBezTo>
                        <a:pt x="86614" y="69366"/>
                        <a:pt x="110829" y="50619"/>
                        <a:pt x="137837" y="53431"/>
                      </a:cubicBezTo>
                      <a:cubicBezTo>
                        <a:pt x="151807" y="55305"/>
                        <a:pt x="165777" y="49681"/>
                        <a:pt x="175091" y="39370"/>
                      </a:cubicBezTo>
                      <a:cubicBezTo>
                        <a:pt x="201168" y="11249"/>
                        <a:pt x="245872" y="9374"/>
                        <a:pt x="273812" y="35620"/>
                      </a:cubicBezTo>
                      <a:cubicBezTo>
                        <a:pt x="280331" y="41245"/>
                        <a:pt x="284988" y="47806"/>
                        <a:pt x="288713" y="55305"/>
                      </a:cubicBezTo>
                      <a:cubicBezTo>
                        <a:pt x="295233" y="67491"/>
                        <a:pt x="306409" y="76865"/>
                        <a:pt x="320379" y="79677"/>
                      </a:cubicBezTo>
                      <a:cubicBezTo>
                        <a:pt x="328761" y="81552"/>
                        <a:pt x="336211" y="84364"/>
                        <a:pt x="343662" y="89051"/>
                      </a:cubicBezTo>
                      <a:cubicBezTo>
                        <a:pt x="374396" y="108736"/>
                        <a:pt x="385572" y="147169"/>
                        <a:pt x="370671" y="179977"/>
                      </a:cubicBezTo>
                      <a:lnTo>
                        <a:pt x="318516" y="179977"/>
                      </a:lnTo>
                      <a:lnTo>
                        <a:pt x="318516" y="196850"/>
                      </a:lnTo>
                      <a:lnTo>
                        <a:pt x="380915" y="196850"/>
                      </a:lnTo>
                      <a:lnTo>
                        <a:pt x="383709" y="192163"/>
                      </a:lnTo>
                      <a:cubicBezTo>
                        <a:pt x="406993" y="152793"/>
                        <a:pt x="393954" y="100300"/>
                        <a:pt x="353907" y="75928"/>
                      </a:cubicBezTo>
                      <a:close/>
                    </a:path>
                  </a:pathLst>
                </a:custGeom>
                <a:solidFill>
                  <a:schemeClr val="tx1"/>
                </a:solidFill>
                <a:ln w="9313" cap="flat">
                  <a:noFill/>
                  <a:prstDash val="solid"/>
                  <a:miter/>
                </a:ln>
              </p:spPr>
              <p:txBody>
                <a:bodyPr rtlCol="0" anchor="ctr"/>
                <a:lstStyle/>
                <a:p>
                  <a:endParaRPr lang="en-US" sz="800"/>
                </a:p>
              </p:txBody>
            </p:sp>
            <p:sp>
              <p:nvSpPr>
                <p:cNvPr id="235" name="Freeform 14">
                  <a:extLst>
                    <a:ext uri="{FF2B5EF4-FFF2-40B4-BE49-F238E27FC236}">
                      <a16:creationId xmlns:a16="http://schemas.microsoft.com/office/drawing/2014/main" id="{A59CFCC6-4B4F-4C27-92CC-024582C6C345}"/>
                    </a:ext>
                  </a:extLst>
                </p:cNvPr>
                <p:cNvSpPr/>
                <p:nvPr/>
              </p:nvSpPr>
              <p:spPr>
                <a:xfrm>
                  <a:off x="7256210" y="3089528"/>
                  <a:ext cx="226314" cy="254967"/>
                </a:xfrm>
                <a:custGeom>
                  <a:avLst/>
                  <a:gdLst>
                    <a:gd name="connsiteX0" fmla="*/ 226314 w 226314"/>
                    <a:gd name="connsiteY0" fmla="*/ 36558 h 254967"/>
                    <a:gd name="connsiteX1" fmla="*/ 226314 w 226314"/>
                    <a:gd name="connsiteY1" fmla="*/ 36558 h 254967"/>
                    <a:gd name="connsiteX2" fmla="*/ 226314 w 226314"/>
                    <a:gd name="connsiteY2" fmla="*/ 34683 h 254967"/>
                    <a:gd name="connsiteX3" fmla="*/ 219795 w 226314"/>
                    <a:gd name="connsiteY3" fmla="*/ 21560 h 254967"/>
                    <a:gd name="connsiteX4" fmla="*/ 215138 w 226314"/>
                    <a:gd name="connsiteY4" fmla="*/ 17810 h 254967"/>
                    <a:gd name="connsiteX5" fmla="*/ 139700 w 226314"/>
                    <a:gd name="connsiteY5" fmla="*/ 937 h 254967"/>
                    <a:gd name="connsiteX6" fmla="*/ 113623 w 226314"/>
                    <a:gd name="connsiteY6" fmla="*/ 0 h 254967"/>
                    <a:gd name="connsiteX7" fmla="*/ 96859 w 226314"/>
                    <a:gd name="connsiteY7" fmla="*/ 0 h 254967"/>
                    <a:gd name="connsiteX8" fmla="*/ 40979 w 226314"/>
                    <a:gd name="connsiteY8" fmla="*/ 6562 h 254967"/>
                    <a:gd name="connsiteX9" fmla="*/ 25146 w 226314"/>
                    <a:gd name="connsiteY9" fmla="*/ 11249 h 254967"/>
                    <a:gd name="connsiteX10" fmla="*/ 12107 w 226314"/>
                    <a:gd name="connsiteY10" fmla="*/ 16873 h 254967"/>
                    <a:gd name="connsiteX11" fmla="*/ 0 w 226314"/>
                    <a:gd name="connsiteY11" fmla="*/ 33746 h 254967"/>
                    <a:gd name="connsiteX12" fmla="*/ 0 w 226314"/>
                    <a:gd name="connsiteY12" fmla="*/ 34683 h 254967"/>
                    <a:gd name="connsiteX13" fmla="*/ 0 w 226314"/>
                    <a:gd name="connsiteY13" fmla="*/ 35620 h 254967"/>
                    <a:gd name="connsiteX14" fmla="*/ 0 w 226314"/>
                    <a:gd name="connsiteY14" fmla="*/ 222159 h 254967"/>
                    <a:gd name="connsiteX15" fmla="*/ 12107 w 226314"/>
                    <a:gd name="connsiteY15" fmla="*/ 238095 h 254967"/>
                    <a:gd name="connsiteX16" fmla="*/ 25146 w 226314"/>
                    <a:gd name="connsiteY16" fmla="*/ 243719 h 254967"/>
                    <a:gd name="connsiteX17" fmla="*/ 40979 w 226314"/>
                    <a:gd name="connsiteY17" fmla="*/ 248406 h 254967"/>
                    <a:gd name="connsiteX18" fmla="*/ 96859 w 226314"/>
                    <a:gd name="connsiteY18" fmla="*/ 254968 h 254967"/>
                    <a:gd name="connsiteX19" fmla="*/ 113623 w 226314"/>
                    <a:gd name="connsiteY19" fmla="*/ 254968 h 254967"/>
                    <a:gd name="connsiteX20" fmla="*/ 139700 w 226314"/>
                    <a:gd name="connsiteY20" fmla="*/ 254030 h 254967"/>
                    <a:gd name="connsiteX21" fmla="*/ 215138 w 226314"/>
                    <a:gd name="connsiteY21" fmla="*/ 238095 h 254967"/>
                    <a:gd name="connsiteX22" fmla="*/ 219795 w 226314"/>
                    <a:gd name="connsiteY22" fmla="*/ 234345 h 254967"/>
                    <a:gd name="connsiteX23" fmla="*/ 226314 w 226314"/>
                    <a:gd name="connsiteY23" fmla="*/ 221222 h 254967"/>
                    <a:gd name="connsiteX24" fmla="*/ 226314 w 226314"/>
                    <a:gd name="connsiteY24" fmla="*/ 36558 h 254967"/>
                    <a:gd name="connsiteX25" fmla="*/ 113623 w 226314"/>
                    <a:gd name="connsiteY25" fmla="*/ 15935 h 254967"/>
                    <a:gd name="connsiteX26" fmla="*/ 211413 w 226314"/>
                    <a:gd name="connsiteY26" fmla="*/ 34683 h 254967"/>
                    <a:gd name="connsiteX27" fmla="*/ 113623 w 226314"/>
                    <a:gd name="connsiteY27" fmla="*/ 53431 h 254967"/>
                    <a:gd name="connsiteX28" fmla="*/ 15833 w 226314"/>
                    <a:gd name="connsiteY28" fmla="*/ 34683 h 254967"/>
                    <a:gd name="connsiteX29" fmla="*/ 113623 w 226314"/>
                    <a:gd name="connsiteY29" fmla="*/ 15935 h 254967"/>
                    <a:gd name="connsiteX30" fmla="*/ 14901 w 226314"/>
                    <a:gd name="connsiteY30" fmla="*/ 53431 h 254967"/>
                    <a:gd name="connsiteX31" fmla="*/ 113623 w 226314"/>
                    <a:gd name="connsiteY31" fmla="*/ 68429 h 254967"/>
                    <a:gd name="connsiteX32" fmla="*/ 211413 w 226314"/>
                    <a:gd name="connsiteY32" fmla="*/ 53431 h 254967"/>
                    <a:gd name="connsiteX33" fmla="*/ 211413 w 226314"/>
                    <a:gd name="connsiteY33" fmla="*/ 98425 h 254967"/>
                    <a:gd name="connsiteX34" fmla="*/ 113623 w 226314"/>
                    <a:gd name="connsiteY34" fmla="*/ 116235 h 254967"/>
                    <a:gd name="connsiteX35" fmla="*/ 14901 w 226314"/>
                    <a:gd name="connsiteY35" fmla="*/ 98425 h 254967"/>
                    <a:gd name="connsiteX36" fmla="*/ 14901 w 226314"/>
                    <a:gd name="connsiteY36" fmla="*/ 53431 h 254967"/>
                    <a:gd name="connsiteX37" fmla="*/ 211413 w 226314"/>
                    <a:gd name="connsiteY37" fmla="*/ 117173 h 254967"/>
                    <a:gd name="connsiteX38" fmla="*/ 211413 w 226314"/>
                    <a:gd name="connsiteY38" fmla="*/ 160292 h 254967"/>
                    <a:gd name="connsiteX39" fmla="*/ 113623 w 226314"/>
                    <a:gd name="connsiteY39" fmla="*/ 178102 h 254967"/>
                    <a:gd name="connsiteX40" fmla="*/ 15833 w 226314"/>
                    <a:gd name="connsiteY40" fmla="*/ 159355 h 254967"/>
                    <a:gd name="connsiteX41" fmla="*/ 15833 w 226314"/>
                    <a:gd name="connsiteY41" fmla="*/ 116235 h 254967"/>
                    <a:gd name="connsiteX42" fmla="*/ 113623 w 226314"/>
                    <a:gd name="connsiteY42" fmla="*/ 131233 h 254967"/>
                    <a:gd name="connsiteX43" fmla="*/ 211413 w 226314"/>
                    <a:gd name="connsiteY43" fmla="*/ 117173 h 254967"/>
                    <a:gd name="connsiteX44" fmla="*/ 211413 w 226314"/>
                    <a:gd name="connsiteY44" fmla="*/ 117173 h 254967"/>
                    <a:gd name="connsiteX45" fmla="*/ 113623 w 226314"/>
                    <a:gd name="connsiteY45" fmla="*/ 240907 h 254967"/>
                    <a:gd name="connsiteX46" fmla="*/ 15833 w 226314"/>
                    <a:gd name="connsiteY46" fmla="*/ 223097 h 254967"/>
                    <a:gd name="connsiteX47" fmla="*/ 15833 w 226314"/>
                    <a:gd name="connsiteY47" fmla="*/ 179040 h 254967"/>
                    <a:gd name="connsiteX48" fmla="*/ 113623 w 226314"/>
                    <a:gd name="connsiteY48" fmla="*/ 194038 h 254967"/>
                    <a:gd name="connsiteX49" fmla="*/ 211413 w 226314"/>
                    <a:gd name="connsiteY49" fmla="*/ 179040 h 254967"/>
                    <a:gd name="connsiteX50" fmla="*/ 211413 w 226314"/>
                    <a:gd name="connsiteY50" fmla="*/ 223097 h 254967"/>
                    <a:gd name="connsiteX51" fmla="*/ 113623 w 226314"/>
                    <a:gd name="connsiteY51" fmla="*/ 240907 h 2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6314" h="254967">
                      <a:moveTo>
                        <a:pt x="226314" y="36558"/>
                      </a:moveTo>
                      <a:cubicBezTo>
                        <a:pt x="226314" y="36558"/>
                        <a:pt x="226314" y="35620"/>
                        <a:pt x="226314" y="36558"/>
                      </a:cubicBezTo>
                      <a:cubicBezTo>
                        <a:pt x="226314" y="35620"/>
                        <a:pt x="226314" y="34683"/>
                        <a:pt x="226314" y="34683"/>
                      </a:cubicBezTo>
                      <a:cubicBezTo>
                        <a:pt x="226314" y="29059"/>
                        <a:pt x="223520" y="24372"/>
                        <a:pt x="219795" y="21560"/>
                      </a:cubicBezTo>
                      <a:cubicBezTo>
                        <a:pt x="217932" y="20622"/>
                        <a:pt x="217001" y="18748"/>
                        <a:pt x="215138" y="17810"/>
                      </a:cubicBezTo>
                      <a:cubicBezTo>
                        <a:pt x="198374" y="7499"/>
                        <a:pt x="167640" y="2812"/>
                        <a:pt x="139700" y="937"/>
                      </a:cubicBezTo>
                      <a:cubicBezTo>
                        <a:pt x="130387" y="0"/>
                        <a:pt x="121073" y="0"/>
                        <a:pt x="113623" y="0"/>
                      </a:cubicBezTo>
                      <a:cubicBezTo>
                        <a:pt x="108035" y="0"/>
                        <a:pt x="102447" y="0"/>
                        <a:pt x="96859" y="0"/>
                      </a:cubicBezTo>
                      <a:cubicBezTo>
                        <a:pt x="78232" y="937"/>
                        <a:pt x="59605" y="2812"/>
                        <a:pt x="40979" y="6562"/>
                      </a:cubicBezTo>
                      <a:cubicBezTo>
                        <a:pt x="35391" y="7499"/>
                        <a:pt x="29803" y="9374"/>
                        <a:pt x="25146" y="11249"/>
                      </a:cubicBezTo>
                      <a:cubicBezTo>
                        <a:pt x="20489" y="13123"/>
                        <a:pt x="15833" y="14998"/>
                        <a:pt x="12107" y="16873"/>
                      </a:cubicBezTo>
                      <a:cubicBezTo>
                        <a:pt x="5588" y="19685"/>
                        <a:pt x="931" y="26247"/>
                        <a:pt x="0" y="33746"/>
                      </a:cubicBezTo>
                      <a:cubicBezTo>
                        <a:pt x="0" y="33746"/>
                        <a:pt x="0" y="34683"/>
                        <a:pt x="0" y="34683"/>
                      </a:cubicBezTo>
                      <a:cubicBezTo>
                        <a:pt x="0" y="34683"/>
                        <a:pt x="0" y="35620"/>
                        <a:pt x="0" y="35620"/>
                      </a:cubicBezTo>
                      <a:lnTo>
                        <a:pt x="0" y="222159"/>
                      </a:lnTo>
                      <a:cubicBezTo>
                        <a:pt x="931" y="229658"/>
                        <a:pt x="5588" y="235283"/>
                        <a:pt x="12107" y="238095"/>
                      </a:cubicBezTo>
                      <a:cubicBezTo>
                        <a:pt x="15833" y="240907"/>
                        <a:pt x="20489" y="242782"/>
                        <a:pt x="25146" y="243719"/>
                      </a:cubicBezTo>
                      <a:cubicBezTo>
                        <a:pt x="30734" y="245594"/>
                        <a:pt x="35391" y="246531"/>
                        <a:pt x="40979" y="248406"/>
                      </a:cubicBezTo>
                      <a:cubicBezTo>
                        <a:pt x="59605" y="252155"/>
                        <a:pt x="78232" y="254030"/>
                        <a:pt x="96859" y="254968"/>
                      </a:cubicBezTo>
                      <a:lnTo>
                        <a:pt x="113623" y="254968"/>
                      </a:lnTo>
                      <a:cubicBezTo>
                        <a:pt x="122005" y="254968"/>
                        <a:pt x="130387" y="254968"/>
                        <a:pt x="139700" y="254030"/>
                      </a:cubicBezTo>
                      <a:cubicBezTo>
                        <a:pt x="167640" y="252155"/>
                        <a:pt x="198374" y="247469"/>
                        <a:pt x="215138" y="238095"/>
                      </a:cubicBezTo>
                      <a:cubicBezTo>
                        <a:pt x="217001" y="237157"/>
                        <a:pt x="218863" y="236220"/>
                        <a:pt x="219795" y="234345"/>
                      </a:cubicBezTo>
                      <a:cubicBezTo>
                        <a:pt x="223520" y="231533"/>
                        <a:pt x="226314" y="226846"/>
                        <a:pt x="226314" y="221222"/>
                      </a:cubicBezTo>
                      <a:lnTo>
                        <a:pt x="226314" y="36558"/>
                      </a:lnTo>
                      <a:close/>
                      <a:moveTo>
                        <a:pt x="113623" y="15935"/>
                      </a:moveTo>
                      <a:cubicBezTo>
                        <a:pt x="173228" y="15935"/>
                        <a:pt x="208619" y="28121"/>
                        <a:pt x="211413" y="34683"/>
                      </a:cubicBezTo>
                      <a:cubicBezTo>
                        <a:pt x="208619" y="41245"/>
                        <a:pt x="173228" y="53431"/>
                        <a:pt x="113623" y="53431"/>
                      </a:cubicBezTo>
                      <a:cubicBezTo>
                        <a:pt x="54017" y="53431"/>
                        <a:pt x="18627" y="41245"/>
                        <a:pt x="15833" y="34683"/>
                      </a:cubicBezTo>
                      <a:cubicBezTo>
                        <a:pt x="18627" y="28121"/>
                        <a:pt x="54017" y="15935"/>
                        <a:pt x="113623" y="15935"/>
                      </a:cubicBezTo>
                      <a:close/>
                      <a:moveTo>
                        <a:pt x="14901" y="53431"/>
                      </a:moveTo>
                      <a:cubicBezTo>
                        <a:pt x="38185" y="64679"/>
                        <a:pt x="82889" y="68429"/>
                        <a:pt x="113623" y="68429"/>
                      </a:cubicBezTo>
                      <a:cubicBezTo>
                        <a:pt x="144357" y="68429"/>
                        <a:pt x="188129" y="64679"/>
                        <a:pt x="211413" y="53431"/>
                      </a:cubicBezTo>
                      <a:lnTo>
                        <a:pt x="211413" y="98425"/>
                      </a:lnTo>
                      <a:cubicBezTo>
                        <a:pt x="209550" y="102175"/>
                        <a:pt x="181610" y="116235"/>
                        <a:pt x="113623" y="116235"/>
                      </a:cubicBezTo>
                      <a:cubicBezTo>
                        <a:pt x="45635" y="116235"/>
                        <a:pt x="17695" y="103112"/>
                        <a:pt x="14901" y="98425"/>
                      </a:cubicBezTo>
                      <a:lnTo>
                        <a:pt x="14901" y="53431"/>
                      </a:lnTo>
                      <a:close/>
                      <a:moveTo>
                        <a:pt x="211413" y="117173"/>
                      </a:moveTo>
                      <a:lnTo>
                        <a:pt x="211413" y="160292"/>
                      </a:lnTo>
                      <a:cubicBezTo>
                        <a:pt x="209550" y="164979"/>
                        <a:pt x="181610" y="178102"/>
                        <a:pt x="113623" y="178102"/>
                      </a:cubicBezTo>
                      <a:cubicBezTo>
                        <a:pt x="45635" y="178102"/>
                        <a:pt x="17695" y="164042"/>
                        <a:pt x="15833" y="159355"/>
                      </a:cubicBezTo>
                      <a:lnTo>
                        <a:pt x="15833" y="116235"/>
                      </a:lnTo>
                      <a:cubicBezTo>
                        <a:pt x="39116" y="127484"/>
                        <a:pt x="83820" y="131233"/>
                        <a:pt x="113623" y="131233"/>
                      </a:cubicBezTo>
                      <a:cubicBezTo>
                        <a:pt x="143425" y="131233"/>
                        <a:pt x="188129" y="128421"/>
                        <a:pt x="211413" y="117173"/>
                      </a:cubicBezTo>
                      <a:lnTo>
                        <a:pt x="211413" y="117173"/>
                      </a:lnTo>
                      <a:close/>
                      <a:moveTo>
                        <a:pt x="113623" y="240907"/>
                      </a:moveTo>
                      <a:cubicBezTo>
                        <a:pt x="45635" y="240907"/>
                        <a:pt x="17695" y="226846"/>
                        <a:pt x="15833" y="223097"/>
                      </a:cubicBezTo>
                      <a:lnTo>
                        <a:pt x="15833" y="179040"/>
                      </a:lnTo>
                      <a:cubicBezTo>
                        <a:pt x="39116" y="190288"/>
                        <a:pt x="83820" y="194038"/>
                        <a:pt x="113623" y="194038"/>
                      </a:cubicBezTo>
                      <a:cubicBezTo>
                        <a:pt x="143425" y="194038"/>
                        <a:pt x="188129" y="190288"/>
                        <a:pt x="211413" y="179040"/>
                      </a:cubicBezTo>
                      <a:lnTo>
                        <a:pt x="211413" y="223097"/>
                      </a:lnTo>
                      <a:cubicBezTo>
                        <a:pt x="208619" y="226846"/>
                        <a:pt x="181610" y="240907"/>
                        <a:pt x="113623" y="240907"/>
                      </a:cubicBezTo>
                      <a:close/>
                    </a:path>
                  </a:pathLst>
                </a:custGeom>
                <a:solidFill>
                  <a:schemeClr val="tx1"/>
                </a:solidFill>
                <a:ln w="9313" cap="flat">
                  <a:noFill/>
                  <a:prstDash val="solid"/>
                  <a:miter/>
                </a:ln>
              </p:spPr>
              <p:txBody>
                <a:bodyPr rtlCol="0" anchor="ctr"/>
                <a:lstStyle/>
                <a:p>
                  <a:endParaRPr lang="en-US" sz="800"/>
                </a:p>
              </p:txBody>
            </p:sp>
          </p:grpSp>
          <p:sp>
            <p:nvSpPr>
              <p:cNvPr id="231" name="TextBox 230">
                <a:extLst>
                  <a:ext uri="{FF2B5EF4-FFF2-40B4-BE49-F238E27FC236}">
                    <a16:creationId xmlns:a16="http://schemas.microsoft.com/office/drawing/2014/main" id="{AE792119-4727-443B-A74B-1C85C469C6D1}"/>
                  </a:ext>
                </a:extLst>
              </p:cNvPr>
              <p:cNvSpPr txBox="1"/>
              <p:nvPr/>
            </p:nvSpPr>
            <p:spPr>
              <a:xfrm>
                <a:off x="849300" y="3682734"/>
                <a:ext cx="819627" cy="461664"/>
              </a:xfrm>
              <a:prstGeom prst="rect">
                <a:avLst/>
              </a:prstGeom>
              <a:noFill/>
              <a:ln>
                <a:noFill/>
              </a:ln>
            </p:spPr>
            <p:txBody>
              <a:bodyPr wrap="square" rtlCol="0">
                <a:spAutoFit/>
              </a:bodyPr>
              <a:lstStyle/>
              <a:p>
                <a:pPr algn="ctr"/>
                <a:r>
                  <a:rPr lang="en-US" sz="800" dirty="0"/>
                  <a:t>Enterprise Database Service</a:t>
                </a:r>
              </a:p>
            </p:txBody>
          </p:sp>
        </p:grpSp>
        <p:sp>
          <p:nvSpPr>
            <p:cNvPr id="246" name="Rectangle 245">
              <a:extLst>
                <a:ext uri="{FF2B5EF4-FFF2-40B4-BE49-F238E27FC236}">
                  <a16:creationId xmlns:a16="http://schemas.microsoft.com/office/drawing/2014/main" id="{7907A519-3E69-4469-82D7-07EFB8FEE167}"/>
                </a:ext>
              </a:extLst>
            </p:cNvPr>
            <p:cNvSpPr/>
            <p:nvPr/>
          </p:nvSpPr>
          <p:spPr>
            <a:xfrm>
              <a:off x="1723388" y="3855353"/>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1" name="Group 250">
            <a:extLst>
              <a:ext uri="{FF2B5EF4-FFF2-40B4-BE49-F238E27FC236}">
                <a16:creationId xmlns:a16="http://schemas.microsoft.com/office/drawing/2014/main" id="{672D70A6-8109-484F-996B-9F748A0719EB}"/>
              </a:ext>
            </a:extLst>
          </p:cNvPr>
          <p:cNvGrpSpPr/>
          <p:nvPr/>
        </p:nvGrpSpPr>
        <p:grpSpPr>
          <a:xfrm>
            <a:off x="2082978" y="4791869"/>
            <a:ext cx="1463040" cy="914400"/>
            <a:chOff x="1723388" y="4774451"/>
            <a:chExt cx="1463040" cy="914400"/>
          </a:xfrm>
        </p:grpSpPr>
        <p:grpSp>
          <p:nvGrpSpPr>
            <p:cNvPr id="240" name="Group 239">
              <a:extLst>
                <a:ext uri="{FF2B5EF4-FFF2-40B4-BE49-F238E27FC236}">
                  <a16:creationId xmlns:a16="http://schemas.microsoft.com/office/drawing/2014/main" id="{7260D559-F1AF-43C6-A30C-F78045B0EAB3}"/>
                </a:ext>
              </a:extLst>
            </p:cNvPr>
            <p:cNvGrpSpPr/>
            <p:nvPr/>
          </p:nvGrpSpPr>
          <p:grpSpPr>
            <a:xfrm>
              <a:off x="1894885" y="4975456"/>
              <a:ext cx="1182586" cy="512391"/>
              <a:chOff x="476814" y="4675860"/>
              <a:chExt cx="1182586" cy="512391"/>
            </a:xfrm>
          </p:grpSpPr>
          <p:grpSp>
            <p:nvGrpSpPr>
              <p:cNvPr id="224" name="Graphic 70">
                <a:extLst>
                  <a:ext uri="{FF2B5EF4-FFF2-40B4-BE49-F238E27FC236}">
                    <a16:creationId xmlns:a16="http://schemas.microsoft.com/office/drawing/2014/main" id="{E520F4D6-15E8-4F30-9629-AFA71CF98109}"/>
                  </a:ext>
                </a:extLst>
              </p:cNvPr>
              <p:cNvGrpSpPr>
                <a:grpSpLocks noChangeAspect="1"/>
              </p:cNvGrpSpPr>
              <p:nvPr/>
            </p:nvGrpSpPr>
            <p:grpSpPr>
              <a:xfrm>
                <a:off x="476814" y="4675860"/>
                <a:ext cx="532401" cy="464723"/>
                <a:chOff x="7162146" y="2961107"/>
                <a:chExt cx="419100" cy="393700"/>
              </a:xfrm>
            </p:grpSpPr>
            <p:sp>
              <p:nvSpPr>
                <p:cNvPr id="226" name="Freeform 18">
                  <a:extLst>
                    <a:ext uri="{FF2B5EF4-FFF2-40B4-BE49-F238E27FC236}">
                      <a16:creationId xmlns:a16="http://schemas.microsoft.com/office/drawing/2014/main" id="{E0010E4F-56FB-46E0-AF61-B460889612CA}"/>
                    </a:ext>
                  </a:extLst>
                </p:cNvPr>
                <p:cNvSpPr/>
                <p:nvPr/>
              </p:nvSpPr>
              <p:spPr>
                <a:xfrm>
                  <a:off x="7167734" y="2965386"/>
                  <a:ext cx="404533" cy="384733"/>
                </a:xfrm>
                <a:custGeom>
                  <a:avLst/>
                  <a:gdLst>
                    <a:gd name="connsiteX0" fmla="*/ 202099 w 404533"/>
                    <a:gd name="connsiteY0" fmla="*/ 384734 h 384733"/>
                    <a:gd name="connsiteX1" fmla="*/ 185335 w 404533"/>
                    <a:gd name="connsiteY1" fmla="*/ 384734 h 384733"/>
                    <a:gd name="connsiteX2" fmla="*/ 128524 w 404533"/>
                    <a:gd name="connsiteY2" fmla="*/ 378172 h 384733"/>
                    <a:gd name="connsiteX3" fmla="*/ 111760 w 404533"/>
                    <a:gd name="connsiteY3" fmla="*/ 373485 h 384733"/>
                    <a:gd name="connsiteX4" fmla="*/ 97790 w 404533"/>
                    <a:gd name="connsiteY4" fmla="*/ 366923 h 384733"/>
                    <a:gd name="connsiteX5" fmla="*/ 83820 w 404533"/>
                    <a:gd name="connsiteY5" fmla="*/ 346301 h 384733"/>
                    <a:gd name="connsiteX6" fmla="*/ 83820 w 404533"/>
                    <a:gd name="connsiteY6" fmla="*/ 208506 h 384733"/>
                    <a:gd name="connsiteX7" fmla="*/ 0 w 404533"/>
                    <a:gd name="connsiteY7" fmla="*/ 208506 h 384733"/>
                    <a:gd name="connsiteX8" fmla="*/ 931 w 404533"/>
                    <a:gd name="connsiteY8" fmla="*/ 194445 h 384733"/>
                    <a:gd name="connsiteX9" fmla="*/ 53086 w 404533"/>
                    <a:gd name="connsiteY9" fmla="*/ 114768 h 384733"/>
                    <a:gd name="connsiteX10" fmla="*/ 65193 w 404533"/>
                    <a:gd name="connsiteY10" fmla="*/ 97895 h 384733"/>
                    <a:gd name="connsiteX11" fmla="*/ 108035 w 404533"/>
                    <a:gd name="connsiteY11" fmla="*/ 43527 h 384733"/>
                    <a:gd name="connsiteX12" fmla="*/ 137837 w 404533"/>
                    <a:gd name="connsiteY12" fmla="*/ 36965 h 384733"/>
                    <a:gd name="connsiteX13" fmla="*/ 145288 w 404533"/>
                    <a:gd name="connsiteY13" fmla="*/ 36965 h 384733"/>
                    <a:gd name="connsiteX14" fmla="*/ 148082 w 404533"/>
                    <a:gd name="connsiteY14" fmla="*/ 36965 h 384733"/>
                    <a:gd name="connsiteX15" fmla="*/ 164846 w 404533"/>
                    <a:gd name="connsiteY15" fmla="*/ 29466 h 384733"/>
                    <a:gd name="connsiteX16" fmla="*/ 294301 w 404533"/>
                    <a:gd name="connsiteY16" fmla="*/ 24779 h 384733"/>
                    <a:gd name="connsiteX17" fmla="*/ 313859 w 404533"/>
                    <a:gd name="connsiteY17" fmla="*/ 51026 h 384733"/>
                    <a:gd name="connsiteX18" fmla="*/ 330623 w 404533"/>
                    <a:gd name="connsiteY18" fmla="*/ 64149 h 384733"/>
                    <a:gd name="connsiteX19" fmla="*/ 402336 w 404533"/>
                    <a:gd name="connsiteY19" fmla="*/ 176635 h 384733"/>
                    <a:gd name="connsiteX20" fmla="*/ 393023 w 404533"/>
                    <a:gd name="connsiteY20" fmla="*/ 201007 h 384733"/>
                    <a:gd name="connsiteX21" fmla="*/ 389297 w 404533"/>
                    <a:gd name="connsiteY21" fmla="*/ 207569 h 384733"/>
                    <a:gd name="connsiteX22" fmla="*/ 319447 w 404533"/>
                    <a:gd name="connsiteY22" fmla="*/ 207569 h 384733"/>
                    <a:gd name="connsiteX23" fmla="*/ 319447 w 404533"/>
                    <a:gd name="connsiteY23" fmla="*/ 346301 h 384733"/>
                    <a:gd name="connsiteX24" fmla="*/ 311065 w 404533"/>
                    <a:gd name="connsiteY24" fmla="*/ 363174 h 384733"/>
                    <a:gd name="connsiteX25" fmla="*/ 305477 w 404533"/>
                    <a:gd name="connsiteY25" fmla="*/ 366923 h 384733"/>
                    <a:gd name="connsiteX26" fmla="*/ 228177 w 404533"/>
                    <a:gd name="connsiteY26" fmla="*/ 383796 h 384733"/>
                    <a:gd name="connsiteX27" fmla="*/ 202099 w 404533"/>
                    <a:gd name="connsiteY27" fmla="*/ 384734 h 3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4533" h="384733">
                      <a:moveTo>
                        <a:pt x="202099" y="384734"/>
                      </a:moveTo>
                      <a:lnTo>
                        <a:pt x="185335" y="384734"/>
                      </a:lnTo>
                      <a:cubicBezTo>
                        <a:pt x="166709" y="383796"/>
                        <a:pt x="147151" y="381922"/>
                        <a:pt x="128524" y="378172"/>
                      </a:cubicBezTo>
                      <a:cubicBezTo>
                        <a:pt x="122936" y="377235"/>
                        <a:pt x="117348" y="375360"/>
                        <a:pt x="111760" y="373485"/>
                      </a:cubicBezTo>
                      <a:cubicBezTo>
                        <a:pt x="107103" y="371610"/>
                        <a:pt x="102447" y="369736"/>
                        <a:pt x="97790" y="366923"/>
                      </a:cubicBezTo>
                      <a:cubicBezTo>
                        <a:pt x="89408" y="363174"/>
                        <a:pt x="84751" y="355675"/>
                        <a:pt x="83820" y="346301"/>
                      </a:cubicBezTo>
                      <a:lnTo>
                        <a:pt x="83820" y="208506"/>
                      </a:lnTo>
                      <a:lnTo>
                        <a:pt x="0" y="208506"/>
                      </a:lnTo>
                      <a:lnTo>
                        <a:pt x="931" y="194445"/>
                      </a:lnTo>
                      <a:cubicBezTo>
                        <a:pt x="3725" y="160700"/>
                        <a:pt x="23283" y="129766"/>
                        <a:pt x="53086" y="114768"/>
                      </a:cubicBezTo>
                      <a:cubicBezTo>
                        <a:pt x="59605" y="111018"/>
                        <a:pt x="64262" y="105394"/>
                        <a:pt x="65193" y="97895"/>
                      </a:cubicBezTo>
                      <a:cubicBezTo>
                        <a:pt x="69850" y="73523"/>
                        <a:pt x="85683" y="53838"/>
                        <a:pt x="108035" y="43527"/>
                      </a:cubicBezTo>
                      <a:cubicBezTo>
                        <a:pt x="117348" y="39777"/>
                        <a:pt x="127593" y="36965"/>
                        <a:pt x="137837" y="36965"/>
                      </a:cubicBezTo>
                      <a:cubicBezTo>
                        <a:pt x="139700" y="36965"/>
                        <a:pt x="142494" y="36965"/>
                        <a:pt x="145288" y="36965"/>
                      </a:cubicBezTo>
                      <a:lnTo>
                        <a:pt x="148082" y="36965"/>
                      </a:lnTo>
                      <a:cubicBezTo>
                        <a:pt x="154601" y="36965"/>
                        <a:pt x="160189" y="34153"/>
                        <a:pt x="164846" y="29466"/>
                      </a:cubicBezTo>
                      <a:cubicBezTo>
                        <a:pt x="199305" y="-8029"/>
                        <a:pt x="257048" y="-9904"/>
                        <a:pt x="294301" y="24779"/>
                      </a:cubicBezTo>
                      <a:cubicBezTo>
                        <a:pt x="302683" y="32278"/>
                        <a:pt x="309203" y="40715"/>
                        <a:pt x="313859" y="51026"/>
                      </a:cubicBezTo>
                      <a:cubicBezTo>
                        <a:pt x="317585" y="57588"/>
                        <a:pt x="323173" y="62275"/>
                        <a:pt x="330623" y="64149"/>
                      </a:cubicBezTo>
                      <a:cubicBezTo>
                        <a:pt x="380915" y="75398"/>
                        <a:pt x="413512" y="126016"/>
                        <a:pt x="402336" y="176635"/>
                      </a:cubicBezTo>
                      <a:cubicBezTo>
                        <a:pt x="400473" y="185071"/>
                        <a:pt x="397679" y="193508"/>
                        <a:pt x="393023" y="201007"/>
                      </a:cubicBezTo>
                      <a:lnTo>
                        <a:pt x="389297" y="207569"/>
                      </a:lnTo>
                      <a:lnTo>
                        <a:pt x="319447" y="207569"/>
                      </a:lnTo>
                      <a:lnTo>
                        <a:pt x="319447" y="346301"/>
                      </a:lnTo>
                      <a:cubicBezTo>
                        <a:pt x="319447" y="352863"/>
                        <a:pt x="315722" y="359424"/>
                        <a:pt x="311065" y="363174"/>
                      </a:cubicBezTo>
                      <a:cubicBezTo>
                        <a:pt x="309203" y="364111"/>
                        <a:pt x="307340" y="365986"/>
                        <a:pt x="305477" y="366923"/>
                      </a:cubicBezTo>
                      <a:cubicBezTo>
                        <a:pt x="285919" y="379109"/>
                        <a:pt x="248666" y="382859"/>
                        <a:pt x="228177" y="383796"/>
                      </a:cubicBezTo>
                      <a:cubicBezTo>
                        <a:pt x="218863" y="384734"/>
                        <a:pt x="210481" y="384734"/>
                        <a:pt x="202099" y="384734"/>
                      </a:cubicBezTo>
                      <a:close/>
                    </a:path>
                  </a:pathLst>
                </a:custGeom>
                <a:noFill/>
                <a:ln w="9313" cap="flat">
                  <a:noFill/>
                  <a:prstDash val="solid"/>
                  <a:miter/>
                </a:ln>
              </p:spPr>
              <p:txBody>
                <a:bodyPr rtlCol="0" anchor="ctr"/>
                <a:lstStyle/>
                <a:p>
                  <a:endParaRPr lang="en-US" sz="800" dirty="0"/>
                </a:p>
              </p:txBody>
            </p:sp>
            <p:sp>
              <p:nvSpPr>
                <p:cNvPr id="227" name="Freeform 19">
                  <a:extLst>
                    <a:ext uri="{FF2B5EF4-FFF2-40B4-BE49-F238E27FC236}">
                      <a16:creationId xmlns:a16="http://schemas.microsoft.com/office/drawing/2014/main" id="{05D4AC7A-D9EB-4D2B-A8A5-A57E96C39E64}"/>
                    </a:ext>
                  </a:extLst>
                </p:cNvPr>
                <p:cNvSpPr/>
                <p:nvPr/>
              </p:nvSpPr>
              <p:spPr>
                <a:xfrm>
                  <a:off x="7162146" y="2961107"/>
                  <a:ext cx="415300" cy="393699"/>
                </a:xfrm>
                <a:custGeom>
                  <a:avLst/>
                  <a:gdLst>
                    <a:gd name="connsiteX0" fmla="*/ 237490 w 415300"/>
                    <a:gd name="connsiteY0" fmla="*/ 9374 h 393699"/>
                    <a:gd name="connsiteX1" fmla="*/ 315722 w 415300"/>
                    <a:gd name="connsiteY1" fmla="*/ 58118 h 393699"/>
                    <a:gd name="connsiteX2" fmla="*/ 335280 w 415300"/>
                    <a:gd name="connsiteY2" fmla="*/ 73116 h 393699"/>
                    <a:gd name="connsiteX3" fmla="*/ 363220 w 415300"/>
                    <a:gd name="connsiteY3" fmla="*/ 84364 h 393699"/>
                    <a:gd name="connsiteX4" fmla="*/ 394885 w 415300"/>
                    <a:gd name="connsiteY4" fmla="*/ 202474 h 393699"/>
                    <a:gd name="connsiteX5" fmla="*/ 392091 w 415300"/>
                    <a:gd name="connsiteY5" fmla="*/ 207161 h 393699"/>
                    <a:gd name="connsiteX6" fmla="*/ 320379 w 415300"/>
                    <a:gd name="connsiteY6" fmla="*/ 207161 h 393699"/>
                    <a:gd name="connsiteX7" fmla="*/ 320379 w 415300"/>
                    <a:gd name="connsiteY7" fmla="*/ 350581 h 393699"/>
                    <a:gd name="connsiteX8" fmla="*/ 313859 w 415300"/>
                    <a:gd name="connsiteY8" fmla="*/ 363704 h 393699"/>
                    <a:gd name="connsiteX9" fmla="*/ 309203 w 415300"/>
                    <a:gd name="connsiteY9" fmla="*/ 367453 h 393699"/>
                    <a:gd name="connsiteX10" fmla="*/ 233765 w 415300"/>
                    <a:gd name="connsiteY10" fmla="*/ 383389 h 393699"/>
                    <a:gd name="connsiteX11" fmla="*/ 207687 w 415300"/>
                    <a:gd name="connsiteY11" fmla="*/ 384326 h 393699"/>
                    <a:gd name="connsiteX12" fmla="*/ 190923 w 415300"/>
                    <a:gd name="connsiteY12" fmla="*/ 384326 h 393699"/>
                    <a:gd name="connsiteX13" fmla="*/ 135043 w 415300"/>
                    <a:gd name="connsiteY13" fmla="*/ 377765 h 393699"/>
                    <a:gd name="connsiteX14" fmla="*/ 119211 w 415300"/>
                    <a:gd name="connsiteY14" fmla="*/ 373078 h 393699"/>
                    <a:gd name="connsiteX15" fmla="*/ 106172 w 415300"/>
                    <a:gd name="connsiteY15" fmla="*/ 367453 h 393699"/>
                    <a:gd name="connsiteX16" fmla="*/ 94065 w 415300"/>
                    <a:gd name="connsiteY16" fmla="*/ 351518 h 393699"/>
                    <a:gd name="connsiteX17" fmla="*/ 94065 w 415300"/>
                    <a:gd name="connsiteY17" fmla="*/ 208099 h 393699"/>
                    <a:gd name="connsiteX18" fmla="*/ 9313 w 415300"/>
                    <a:gd name="connsiteY18" fmla="*/ 208099 h 393699"/>
                    <a:gd name="connsiteX19" fmla="*/ 10245 w 415300"/>
                    <a:gd name="connsiteY19" fmla="*/ 198725 h 393699"/>
                    <a:gd name="connsiteX20" fmla="*/ 59605 w 415300"/>
                    <a:gd name="connsiteY20" fmla="*/ 122797 h 393699"/>
                    <a:gd name="connsiteX21" fmla="*/ 74507 w 415300"/>
                    <a:gd name="connsiteY21" fmla="*/ 103112 h 393699"/>
                    <a:gd name="connsiteX22" fmla="*/ 143425 w 415300"/>
                    <a:gd name="connsiteY22" fmla="*/ 45932 h 393699"/>
                    <a:gd name="connsiteX23" fmla="*/ 149945 w 415300"/>
                    <a:gd name="connsiteY23" fmla="*/ 45932 h 393699"/>
                    <a:gd name="connsiteX24" fmla="*/ 152739 w 415300"/>
                    <a:gd name="connsiteY24" fmla="*/ 45932 h 393699"/>
                    <a:gd name="connsiteX25" fmla="*/ 173228 w 415300"/>
                    <a:gd name="connsiteY25" fmla="*/ 37495 h 393699"/>
                    <a:gd name="connsiteX26" fmla="*/ 237490 w 415300"/>
                    <a:gd name="connsiteY26" fmla="*/ 9374 h 393699"/>
                    <a:gd name="connsiteX27" fmla="*/ 237490 w 415300"/>
                    <a:gd name="connsiteY27" fmla="*/ 0 h 393699"/>
                    <a:gd name="connsiteX28" fmla="*/ 166709 w 415300"/>
                    <a:gd name="connsiteY28" fmla="*/ 30934 h 393699"/>
                    <a:gd name="connsiteX29" fmla="*/ 153670 w 415300"/>
                    <a:gd name="connsiteY29" fmla="*/ 36558 h 393699"/>
                    <a:gd name="connsiteX30" fmla="*/ 151807 w 415300"/>
                    <a:gd name="connsiteY30" fmla="*/ 36558 h 393699"/>
                    <a:gd name="connsiteX31" fmla="*/ 144357 w 415300"/>
                    <a:gd name="connsiteY31" fmla="*/ 36558 h 393699"/>
                    <a:gd name="connsiteX32" fmla="*/ 112691 w 415300"/>
                    <a:gd name="connsiteY32" fmla="*/ 43120 h 393699"/>
                    <a:gd name="connsiteX33" fmla="*/ 67056 w 415300"/>
                    <a:gd name="connsiteY33" fmla="*/ 101237 h 393699"/>
                    <a:gd name="connsiteX34" fmla="*/ 55880 w 415300"/>
                    <a:gd name="connsiteY34" fmla="*/ 114360 h 393699"/>
                    <a:gd name="connsiteX35" fmla="*/ 1863 w 415300"/>
                    <a:gd name="connsiteY35" fmla="*/ 197787 h 393699"/>
                    <a:gd name="connsiteX36" fmla="*/ 931 w 415300"/>
                    <a:gd name="connsiteY36" fmla="*/ 207161 h 393699"/>
                    <a:gd name="connsiteX37" fmla="*/ 0 w 415300"/>
                    <a:gd name="connsiteY37" fmla="*/ 217472 h 393699"/>
                    <a:gd name="connsiteX38" fmla="*/ 84751 w 415300"/>
                    <a:gd name="connsiteY38" fmla="*/ 217472 h 393699"/>
                    <a:gd name="connsiteX39" fmla="*/ 84751 w 415300"/>
                    <a:gd name="connsiteY39" fmla="*/ 351518 h 393699"/>
                    <a:gd name="connsiteX40" fmla="*/ 101515 w 415300"/>
                    <a:gd name="connsiteY40" fmla="*/ 375890 h 393699"/>
                    <a:gd name="connsiteX41" fmla="*/ 116417 w 415300"/>
                    <a:gd name="connsiteY41" fmla="*/ 382451 h 393699"/>
                    <a:gd name="connsiteX42" fmla="*/ 134112 w 415300"/>
                    <a:gd name="connsiteY42" fmla="*/ 387138 h 393699"/>
                    <a:gd name="connsiteX43" fmla="*/ 190923 w 415300"/>
                    <a:gd name="connsiteY43" fmla="*/ 393700 h 393699"/>
                    <a:gd name="connsiteX44" fmla="*/ 208619 w 415300"/>
                    <a:gd name="connsiteY44" fmla="*/ 393700 h 393699"/>
                    <a:gd name="connsiteX45" fmla="*/ 235627 w 415300"/>
                    <a:gd name="connsiteY45" fmla="*/ 392763 h 393699"/>
                    <a:gd name="connsiteX46" fmla="*/ 314791 w 415300"/>
                    <a:gd name="connsiteY46" fmla="*/ 374952 h 393699"/>
                    <a:gd name="connsiteX47" fmla="*/ 321310 w 415300"/>
                    <a:gd name="connsiteY47" fmla="*/ 370265 h 393699"/>
                    <a:gd name="connsiteX48" fmla="*/ 331555 w 415300"/>
                    <a:gd name="connsiteY48" fmla="*/ 350581 h 393699"/>
                    <a:gd name="connsiteX49" fmla="*/ 331555 w 415300"/>
                    <a:gd name="connsiteY49" fmla="*/ 217472 h 393699"/>
                    <a:gd name="connsiteX50" fmla="*/ 399542 w 415300"/>
                    <a:gd name="connsiteY50" fmla="*/ 217472 h 393699"/>
                    <a:gd name="connsiteX51" fmla="*/ 402336 w 415300"/>
                    <a:gd name="connsiteY51" fmla="*/ 212785 h 393699"/>
                    <a:gd name="connsiteX52" fmla="*/ 405130 w 415300"/>
                    <a:gd name="connsiteY52" fmla="*/ 208099 h 393699"/>
                    <a:gd name="connsiteX53" fmla="*/ 362289 w 415300"/>
                    <a:gd name="connsiteY53" fmla="*/ 74053 h 393699"/>
                    <a:gd name="connsiteX54" fmla="*/ 337143 w 415300"/>
                    <a:gd name="connsiteY54" fmla="*/ 64679 h 393699"/>
                    <a:gd name="connsiteX55" fmla="*/ 323173 w 415300"/>
                    <a:gd name="connsiteY55" fmla="*/ 54368 h 393699"/>
                    <a:gd name="connsiteX56" fmla="*/ 237490 w 415300"/>
                    <a:gd name="connsiteY56" fmla="*/ 0 h 3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5300" h="393699">
                      <a:moveTo>
                        <a:pt x="237490" y="9374"/>
                      </a:moveTo>
                      <a:cubicBezTo>
                        <a:pt x="270087" y="9374"/>
                        <a:pt x="300821" y="28121"/>
                        <a:pt x="315722" y="58118"/>
                      </a:cubicBezTo>
                      <a:cubicBezTo>
                        <a:pt x="319447" y="65617"/>
                        <a:pt x="326898" y="71241"/>
                        <a:pt x="335280" y="73116"/>
                      </a:cubicBezTo>
                      <a:cubicBezTo>
                        <a:pt x="345525" y="74990"/>
                        <a:pt x="354838" y="79677"/>
                        <a:pt x="363220" y="84364"/>
                      </a:cubicBezTo>
                      <a:cubicBezTo>
                        <a:pt x="403267" y="109674"/>
                        <a:pt x="416306" y="161230"/>
                        <a:pt x="394885" y="202474"/>
                      </a:cubicBezTo>
                      <a:lnTo>
                        <a:pt x="392091" y="207161"/>
                      </a:lnTo>
                      <a:lnTo>
                        <a:pt x="320379" y="207161"/>
                      </a:lnTo>
                      <a:lnTo>
                        <a:pt x="320379" y="350581"/>
                      </a:lnTo>
                      <a:cubicBezTo>
                        <a:pt x="320379" y="355267"/>
                        <a:pt x="317585" y="359954"/>
                        <a:pt x="313859" y="363704"/>
                      </a:cubicBezTo>
                      <a:cubicBezTo>
                        <a:pt x="311997" y="364641"/>
                        <a:pt x="311065" y="366516"/>
                        <a:pt x="309203" y="367453"/>
                      </a:cubicBezTo>
                      <a:cubicBezTo>
                        <a:pt x="292439" y="376827"/>
                        <a:pt x="261705" y="381514"/>
                        <a:pt x="233765" y="383389"/>
                      </a:cubicBezTo>
                      <a:cubicBezTo>
                        <a:pt x="224451" y="384326"/>
                        <a:pt x="215138" y="384326"/>
                        <a:pt x="207687" y="384326"/>
                      </a:cubicBezTo>
                      <a:lnTo>
                        <a:pt x="190923" y="384326"/>
                      </a:lnTo>
                      <a:cubicBezTo>
                        <a:pt x="172297" y="383389"/>
                        <a:pt x="153670" y="381514"/>
                        <a:pt x="135043" y="377765"/>
                      </a:cubicBezTo>
                      <a:cubicBezTo>
                        <a:pt x="129455" y="376827"/>
                        <a:pt x="123867" y="374952"/>
                        <a:pt x="119211" y="373078"/>
                      </a:cubicBezTo>
                      <a:cubicBezTo>
                        <a:pt x="114554" y="371203"/>
                        <a:pt x="109897" y="369328"/>
                        <a:pt x="106172" y="367453"/>
                      </a:cubicBezTo>
                      <a:cubicBezTo>
                        <a:pt x="99653" y="364641"/>
                        <a:pt x="94996" y="358080"/>
                        <a:pt x="94065" y="351518"/>
                      </a:cubicBezTo>
                      <a:lnTo>
                        <a:pt x="94065" y="208099"/>
                      </a:lnTo>
                      <a:lnTo>
                        <a:pt x="9313" y="208099"/>
                      </a:lnTo>
                      <a:lnTo>
                        <a:pt x="10245" y="198725"/>
                      </a:lnTo>
                      <a:cubicBezTo>
                        <a:pt x="13039" y="166854"/>
                        <a:pt x="31665" y="137795"/>
                        <a:pt x="59605" y="122797"/>
                      </a:cubicBezTo>
                      <a:cubicBezTo>
                        <a:pt x="67056" y="119047"/>
                        <a:pt x="73575" y="111548"/>
                        <a:pt x="74507" y="103112"/>
                      </a:cubicBezTo>
                      <a:cubicBezTo>
                        <a:pt x="81026" y="70304"/>
                        <a:pt x="109897" y="45932"/>
                        <a:pt x="143425" y="45932"/>
                      </a:cubicBezTo>
                      <a:cubicBezTo>
                        <a:pt x="145288" y="45932"/>
                        <a:pt x="148082" y="45932"/>
                        <a:pt x="149945" y="45932"/>
                      </a:cubicBezTo>
                      <a:lnTo>
                        <a:pt x="152739" y="45932"/>
                      </a:lnTo>
                      <a:cubicBezTo>
                        <a:pt x="160189" y="45932"/>
                        <a:pt x="167640" y="43120"/>
                        <a:pt x="173228" y="37495"/>
                      </a:cubicBezTo>
                      <a:cubicBezTo>
                        <a:pt x="189992" y="19685"/>
                        <a:pt x="213275" y="9374"/>
                        <a:pt x="237490" y="9374"/>
                      </a:cubicBezTo>
                      <a:moveTo>
                        <a:pt x="237490" y="0"/>
                      </a:moveTo>
                      <a:cubicBezTo>
                        <a:pt x="210481" y="0"/>
                        <a:pt x="185335" y="11249"/>
                        <a:pt x="166709" y="30934"/>
                      </a:cubicBezTo>
                      <a:cubicBezTo>
                        <a:pt x="162983" y="34683"/>
                        <a:pt x="158327" y="36558"/>
                        <a:pt x="153670" y="36558"/>
                      </a:cubicBezTo>
                      <a:lnTo>
                        <a:pt x="151807" y="36558"/>
                      </a:lnTo>
                      <a:cubicBezTo>
                        <a:pt x="149013" y="36558"/>
                        <a:pt x="147151" y="36558"/>
                        <a:pt x="144357" y="36558"/>
                      </a:cubicBezTo>
                      <a:cubicBezTo>
                        <a:pt x="133181" y="36558"/>
                        <a:pt x="122936" y="38433"/>
                        <a:pt x="112691" y="43120"/>
                      </a:cubicBezTo>
                      <a:cubicBezTo>
                        <a:pt x="88477" y="53431"/>
                        <a:pt x="71713" y="74990"/>
                        <a:pt x="67056" y="101237"/>
                      </a:cubicBezTo>
                      <a:cubicBezTo>
                        <a:pt x="65193" y="106861"/>
                        <a:pt x="61468" y="111548"/>
                        <a:pt x="55880" y="114360"/>
                      </a:cubicBezTo>
                      <a:cubicBezTo>
                        <a:pt x="24215" y="131233"/>
                        <a:pt x="3725" y="162167"/>
                        <a:pt x="1863" y="197787"/>
                      </a:cubicBezTo>
                      <a:lnTo>
                        <a:pt x="931" y="207161"/>
                      </a:lnTo>
                      <a:lnTo>
                        <a:pt x="0" y="217472"/>
                      </a:lnTo>
                      <a:lnTo>
                        <a:pt x="84751" y="217472"/>
                      </a:lnTo>
                      <a:lnTo>
                        <a:pt x="84751" y="351518"/>
                      </a:lnTo>
                      <a:cubicBezTo>
                        <a:pt x="85683" y="361829"/>
                        <a:pt x="91271" y="371203"/>
                        <a:pt x="101515" y="375890"/>
                      </a:cubicBezTo>
                      <a:cubicBezTo>
                        <a:pt x="106172" y="378702"/>
                        <a:pt x="110829" y="380577"/>
                        <a:pt x="116417" y="382451"/>
                      </a:cubicBezTo>
                      <a:cubicBezTo>
                        <a:pt x="122005" y="384326"/>
                        <a:pt x="127593" y="385264"/>
                        <a:pt x="134112" y="387138"/>
                      </a:cubicBezTo>
                      <a:cubicBezTo>
                        <a:pt x="152739" y="390888"/>
                        <a:pt x="172297" y="392763"/>
                        <a:pt x="190923" y="393700"/>
                      </a:cubicBezTo>
                      <a:cubicBezTo>
                        <a:pt x="196511" y="393700"/>
                        <a:pt x="203031" y="393700"/>
                        <a:pt x="208619" y="393700"/>
                      </a:cubicBezTo>
                      <a:cubicBezTo>
                        <a:pt x="217001" y="393700"/>
                        <a:pt x="226314" y="393700"/>
                        <a:pt x="235627" y="392763"/>
                      </a:cubicBezTo>
                      <a:cubicBezTo>
                        <a:pt x="260773" y="390888"/>
                        <a:pt x="296164" y="387138"/>
                        <a:pt x="314791" y="374952"/>
                      </a:cubicBezTo>
                      <a:cubicBezTo>
                        <a:pt x="316653" y="374015"/>
                        <a:pt x="319447" y="372140"/>
                        <a:pt x="321310" y="370265"/>
                      </a:cubicBezTo>
                      <a:cubicBezTo>
                        <a:pt x="327829" y="365579"/>
                        <a:pt x="331555" y="358080"/>
                        <a:pt x="331555" y="350581"/>
                      </a:cubicBezTo>
                      <a:lnTo>
                        <a:pt x="331555" y="217472"/>
                      </a:lnTo>
                      <a:lnTo>
                        <a:pt x="399542" y="217472"/>
                      </a:lnTo>
                      <a:lnTo>
                        <a:pt x="402336" y="212785"/>
                      </a:lnTo>
                      <a:lnTo>
                        <a:pt x="405130" y="208099"/>
                      </a:lnTo>
                      <a:cubicBezTo>
                        <a:pt x="428413" y="159355"/>
                        <a:pt x="410718" y="99362"/>
                        <a:pt x="362289" y="74053"/>
                      </a:cubicBezTo>
                      <a:cubicBezTo>
                        <a:pt x="354838" y="69366"/>
                        <a:pt x="345525" y="66554"/>
                        <a:pt x="337143" y="64679"/>
                      </a:cubicBezTo>
                      <a:cubicBezTo>
                        <a:pt x="331555" y="63742"/>
                        <a:pt x="325967" y="59055"/>
                        <a:pt x="323173" y="54368"/>
                      </a:cubicBezTo>
                      <a:cubicBezTo>
                        <a:pt x="307340" y="20622"/>
                        <a:pt x="273812" y="0"/>
                        <a:pt x="237490" y="0"/>
                      </a:cubicBezTo>
                      <a:close/>
                    </a:path>
                  </a:pathLst>
                </a:custGeom>
                <a:solidFill>
                  <a:srgbClr val="FFFFFF"/>
                </a:solidFill>
                <a:ln w="9313" cap="flat">
                  <a:noFill/>
                  <a:prstDash val="solid"/>
                  <a:miter/>
                </a:ln>
              </p:spPr>
              <p:txBody>
                <a:bodyPr rtlCol="0" anchor="ctr"/>
                <a:lstStyle/>
                <a:p>
                  <a:endParaRPr lang="en-US" sz="800"/>
                </a:p>
              </p:txBody>
            </p:sp>
            <p:sp>
              <p:nvSpPr>
                <p:cNvPr id="228" name="Freeform 20">
                  <a:extLst>
                    <a:ext uri="{FF2B5EF4-FFF2-40B4-BE49-F238E27FC236}">
                      <a16:creationId xmlns:a16="http://schemas.microsoft.com/office/drawing/2014/main" id="{0DB9D6A4-2C78-441A-8DD5-8557893419E8}"/>
                    </a:ext>
                  </a:extLst>
                </p:cNvPr>
                <p:cNvSpPr/>
                <p:nvPr/>
              </p:nvSpPr>
              <p:spPr>
                <a:xfrm>
                  <a:off x="7171459" y="2970480"/>
                  <a:ext cx="395230" cy="198724"/>
                </a:xfrm>
                <a:custGeom>
                  <a:avLst/>
                  <a:gdLst>
                    <a:gd name="connsiteX0" fmla="*/ 353907 w 395230"/>
                    <a:gd name="connsiteY0" fmla="*/ 75928 h 198724"/>
                    <a:gd name="connsiteX1" fmla="*/ 325967 w 395230"/>
                    <a:gd name="connsiteY1" fmla="*/ 64679 h 198724"/>
                    <a:gd name="connsiteX2" fmla="*/ 306409 w 395230"/>
                    <a:gd name="connsiteY2" fmla="*/ 48744 h 198724"/>
                    <a:gd name="connsiteX3" fmla="*/ 228177 w 395230"/>
                    <a:gd name="connsiteY3" fmla="*/ 0 h 198724"/>
                    <a:gd name="connsiteX4" fmla="*/ 163915 w 395230"/>
                    <a:gd name="connsiteY4" fmla="*/ 28121 h 198724"/>
                    <a:gd name="connsiteX5" fmla="*/ 140631 w 395230"/>
                    <a:gd name="connsiteY5" fmla="*/ 36558 h 198724"/>
                    <a:gd name="connsiteX6" fmla="*/ 65193 w 395230"/>
                    <a:gd name="connsiteY6" fmla="*/ 92801 h 198724"/>
                    <a:gd name="connsiteX7" fmla="*/ 50292 w 395230"/>
                    <a:gd name="connsiteY7" fmla="*/ 112486 h 198724"/>
                    <a:gd name="connsiteX8" fmla="*/ 931 w 395230"/>
                    <a:gd name="connsiteY8" fmla="*/ 189351 h 198724"/>
                    <a:gd name="connsiteX9" fmla="*/ 0 w 395230"/>
                    <a:gd name="connsiteY9" fmla="*/ 198725 h 198724"/>
                    <a:gd name="connsiteX10" fmla="*/ 74507 w 395230"/>
                    <a:gd name="connsiteY10" fmla="*/ 198725 h 198724"/>
                    <a:gd name="connsiteX11" fmla="*/ 74507 w 395230"/>
                    <a:gd name="connsiteY11" fmla="*/ 181852 h 198724"/>
                    <a:gd name="connsiteX12" fmla="*/ 18627 w 395230"/>
                    <a:gd name="connsiteY12" fmla="*/ 181852 h 198724"/>
                    <a:gd name="connsiteX13" fmla="*/ 57743 w 395230"/>
                    <a:gd name="connsiteY13" fmla="*/ 128421 h 198724"/>
                    <a:gd name="connsiteX14" fmla="*/ 81026 w 395230"/>
                    <a:gd name="connsiteY14" fmla="*/ 96550 h 198724"/>
                    <a:gd name="connsiteX15" fmla="*/ 137837 w 395230"/>
                    <a:gd name="connsiteY15" fmla="*/ 53431 h 198724"/>
                    <a:gd name="connsiteX16" fmla="*/ 175091 w 395230"/>
                    <a:gd name="connsiteY16" fmla="*/ 39370 h 198724"/>
                    <a:gd name="connsiteX17" fmla="*/ 273812 w 395230"/>
                    <a:gd name="connsiteY17" fmla="*/ 35620 h 198724"/>
                    <a:gd name="connsiteX18" fmla="*/ 288713 w 395230"/>
                    <a:gd name="connsiteY18" fmla="*/ 55305 h 198724"/>
                    <a:gd name="connsiteX19" fmla="*/ 320379 w 395230"/>
                    <a:gd name="connsiteY19" fmla="*/ 79677 h 198724"/>
                    <a:gd name="connsiteX20" fmla="*/ 343662 w 395230"/>
                    <a:gd name="connsiteY20" fmla="*/ 89051 h 198724"/>
                    <a:gd name="connsiteX21" fmla="*/ 370671 w 395230"/>
                    <a:gd name="connsiteY21" fmla="*/ 179977 h 198724"/>
                    <a:gd name="connsiteX22" fmla="*/ 318516 w 395230"/>
                    <a:gd name="connsiteY22" fmla="*/ 179977 h 198724"/>
                    <a:gd name="connsiteX23" fmla="*/ 318516 w 395230"/>
                    <a:gd name="connsiteY23" fmla="*/ 196850 h 198724"/>
                    <a:gd name="connsiteX24" fmla="*/ 380915 w 395230"/>
                    <a:gd name="connsiteY24" fmla="*/ 196850 h 198724"/>
                    <a:gd name="connsiteX25" fmla="*/ 383709 w 395230"/>
                    <a:gd name="connsiteY25" fmla="*/ 192163 h 198724"/>
                    <a:gd name="connsiteX26" fmla="*/ 353907 w 395230"/>
                    <a:gd name="connsiteY26" fmla="*/ 75928 h 19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5230" h="198724">
                      <a:moveTo>
                        <a:pt x="353907" y="75928"/>
                      </a:moveTo>
                      <a:cubicBezTo>
                        <a:pt x="345525" y="70304"/>
                        <a:pt x="336211" y="66554"/>
                        <a:pt x="325967" y="64679"/>
                      </a:cubicBezTo>
                      <a:cubicBezTo>
                        <a:pt x="317585" y="62805"/>
                        <a:pt x="310134" y="57180"/>
                        <a:pt x="306409" y="48744"/>
                      </a:cubicBezTo>
                      <a:cubicBezTo>
                        <a:pt x="291507" y="18748"/>
                        <a:pt x="260773" y="0"/>
                        <a:pt x="228177" y="0"/>
                      </a:cubicBezTo>
                      <a:cubicBezTo>
                        <a:pt x="203962" y="0"/>
                        <a:pt x="180679" y="10311"/>
                        <a:pt x="163915" y="28121"/>
                      </a:cubicBezTo>
                      <a:cubicBezTo>
                        <a:pt x="158327" y="34683"/>
                        <a:pt x="149013" y="37495"/>
                        <a:pt x="140631" y="36558"/>
                      </a:cubicBezTo>
                      <a:cubicBezTo>
                        <a:pt x="105241" y="32808"/>
                        <a:pt x="72644" y="57180"/>
                        <a:pt x="65193" y="92801"/>
                      </a:cubicBezTo>
                      <a:cubicBezTo>
                        <a:pt x="63331" y="101237"/>
                        <a:pt x="57743" y="108736"/>
                        <a:pt x="50292" y="112486"/>
                      </a:cubicBezTo>
                      <a:cubicBezTo>
                        <a:pt x="21421" y="127484"/>
                        <a:pt x="2794" y="156543"/>
                        <a:pt x="931" y="189351"/>
                      </a:cubicBezTo>
                      <a:lnTo>
                        <a:pt x="0" y="198725"/>
                      </a:lnTo>
                      <a:lnTo>
                        <a:pt x="74507" y="198725"/>
                      </a:lnTo>
                      <a:lnTo>
                        <a:pt x="74507" y="181852"/>
                      </a:lnTo>
                      <a:lnTo>
                        <a:pt x="18627" y="181852"/>
                      </a:lnTo>
                      <a:cubicBezTo>
                        <a:pt x="23283" y="159355"/>
                        <a:pt x="37253" y="139670"/>
                        <a:pt x="57743" y="128421"/>
                      </a:cubicBezTo>
                      <a:cubicBezTo>
                        <a:pt x="69850" y="121860"/>
                        <a:pt x="79163" y="110611"/>
                        <a:pt x="81026" y="96550"/>
                      </a:cubicBezTo>
                      <a:cubicBezTo>
                        <a:pt x="86614" y="69366"/>
                        <a:pt x="110829" y="50619"/>
                        <a:pt x="137837" y="53431"/>
                      </a:cubicBezTo>
                      <a:cubicBezTo>
                        <a:pt x="151807" y="55305"/>
                        <a:pt x="165777" y="49681"/>
                        <a:pt x="175091" y="39370"/>
                      </a:cubicBezTo>
                      <a:cubicBezTo>
                        <a:pt x="201168" y="11249"/>
                        <a:pt x="245872" y="9374"/>
                        <a:pt x="273812" y="35620"/>
                      </a:cubicBezTo>
                      <a:cubicBezTo>
                        <a:pt x="280331" y="41245"/>
                        <a:pt x="284988" y="47806"/>
                        <a:pt x="288713" y="55305"/>
                      </a:cubicBezTo>
                      <a:cubicBezTo>
                        <a:pt x="295233" y="67491"/>
                        <a:pt x="306409" y="76865"/>
                        <a:pt x="320379" y="79677"/>
                      </a:cubicBezTo>
                      <a:cubicBezTo>
                        <a:pt x="328761" y="81552"/>
                        <a:pt x="336211" y="84364"/>
                        <a:pt x="343662" y="89051"/>
                      </a:cubicBezTo>
                      <a:cubicBezTo>
                        <a:pt x="374396" y="108736"/>
                        <a:pt x="385572" y="147169"/>
                        <a:pt x="370671" y="179977"/>
                      </a:cubicBezTo>
                      <a:lnTo>
                        <a:pt x="318516" y="179977"/>
                      </a:lnTo>
                      <a:lnTo>
                        <a:pt x="318516" y="196850"/>
                      </a:lnTo>
                      <a:lnTo>
                        <a:pt x="380915" y="196850"/>
                      </a:lnTo>
                      <a:lnTo>
                        <a:pt x="383709" y="192163"/>
                      </a:lnTo>
                      <a:cubicBezTo>
                        <a:pt x="406993" y="152793"/>
                        <a:pt x="393954" y="100300"/>
                        <a:pt x="353907" y="75928"/>
                      </a:cubicBezTo>
                      <a:close/>
                    </a:path>
                  </a:pathLst>
                </a:custGeom>
                <a:solidFill>
                  <a:schemeClr val="tx1"/>
                </a:solidFill>
                <a:ln w="9313" cap="flat">
                  <a:noFill/>
                  <a:prstDash val="solid"/>
                  <a:miter/>
                </a:ln>
              </p:spPr>
              <p:txBody>
                <a:bodyPr rtlCol="0" anchor="ctr"/>
                <a:lstStyle/>
                <a:p>
                  <a:endParaRPr lang="en-US" sz="800"/>
                </a:p>
              </p:txBody>
            </p:sp>
            <p:sp>
              <p:nvSpPr>
                <p:cNvPr id="229" name="Freeform 21">
                  <a:extLst>
                    <a:ext uri="{FF2B5EF4-FFF2-40B4-BE49-F238E27FC236}">
                      <a16:creationId xmlns:a16="http://schemas.microsoft.com/office/drawing/2014/main" id="{F876DD5E-614E-4C44-AC7A-E7276BBBDB8D}"/>
                    </a:ext>
                  </a:extLst>
                </p:cNvPr>
                <p:cNvSpPr/>
                <p:nvPr/>
              </p:nvSpPr>
              <p:spPr>
                <a:xfrm>
                  <a:off x="7256210" y="3089528"/>
                  <a:ext cx="226314" cy="254967"/>
                </a:xfrm>
                <a:custGeom>
                  <a:avLst/>
                  <a:gdLst>
                    <a:gd name="connsiteX0" fmla="*/ 226314 w 226314"/>
                    <a:gd name="connsiteY0" fmla="*/ 36558 h 254967"/>
                    <a:gd name="connsiteX1" fmla="*/ 226314 w 226314"/>
                    <a:gd name="connsiteY1" fmla="*/ 36558 h 254967"/>
                    <a:gd name="connsiteX2" fmla="*/ 226314 w 226314"/>
                    <a:gd name="connsiteY2" fmla="*/ 34683 h 254967"/>
                    <a:gd name="connsiteX3" fmla="*/ 219795 w 226314"/>
                    <a:gd name="connsiteY3" fmla="*/ 21560 h 254967"/>
                    <a:gd name="connsiteX4" fmla="*/ 215138 w 226314"/>
                    <a:gd name="connsiteY4" fmla="*/ 17810 h 254967"/>
                    <a:gd name="connsiteX5" fmla="*/ 139700 w 226314"/>
                    <a:gd name="connsiteY5" fmla="*/ 937 h 254967"/>
                    <a:gd name="connsiteX6" fmla="*/ 113623 w 226314"/>
                    <a:gd name="connsiteY6" fmla="*/ 0 h 254967"/>
                    <a:gd name="connsiteX7" fmla="*/ 96859 w 226314"/>
                    <a:gd name="connsiteY7" fmla="*/ 0 h 254967"/>
                    <a:gd name="connsiteX8" fmla="*/ 40979 w 226314"/>
                    <a:gd name="connsiteY8" fmla="*/ 6562 h 254967"/>
                    <a:gd name="connsiteX9" fmla="*/ 25146 w 226314"/>
                    <a:gd name="connsiteY9" fmla="*/ 11249 h 254967"/>
                    <a:gd name="connsiteX10" fmla="*/ 12107 w 226314"/>
                    <a:gd name="connsiteY10" fmla="*/ 16873 h 254967"/>
                    <a:gd name="connsiteX11" fmla="*/ 0 w 226314"/>
                    <a:gd name="connsiteY11" fmla="*/ 33746 h 254967"/>
                    <a:gd name="connsiteX12" fmla="*/ 0 w 226314"/>
                    <a:gd name="connsiteY12" fmla="*/ 34683 h 254967"/>
                    <a:gd name="connsiteX13" fmla="*/ 0 w 226314"/>
                    <a:gd name="connsiteY13" fmla="*/ 35620 h 254967"/>
                    <a:gd name="connsiteX14" fmla="*/ 0 w 226314"/>
                    <a:gd name="connsiteY14" fmla="*/ 222159 h 254967"/>
                    <a:gd name="connsiteX15" fmla="*/ 12107 w 226314"/>
                    <a:gd name="connsiteY15" fmla="*/ 238095 h 254967"/>
                    <a:gd name="connsiteX16" fmla="*/ 25146 w 226314"/>
                    <a:gd name="connsiteY16" fmla="*/ 243719 h 254967"/>
                    <a:gd name="connsiteX17" fmla="*/ 40979 w 226314"/>
                    <a:gd name="connsiteY17" fmla="*/ 248406 h 254967"/>
                    <a:gd name="connsiteX18" fmla="*/ 96859 w 226314"/>
                    <a:gd name="connsiteY18" fmla="*/ 254968 h 254967"/>
                    <a:gd name="connsiteX19" fmla="*/ 113623 w 226314"/>
                    <a:gd name="connsiteY19" fmla="*/ 254968 h 254967"/>
                    <a:gd name="connsiteX20" fmla="*/ 139700 w 226314"/>
                    <a:gd name="connsiteY20" fmla="*/ 254030 h 254967"/>
                    <a:gd name="connsiteX21" fmla="*/ 215138 w 226314"/>
                    <a:gd name="connsiteY21" fmla="*/ 238095 h 254967"/>
                    <a:gd name="connsiteX22" fmla="*/ 219795 w 226314"/>
                    <a:gd name="connsiteY22" fmla="*/ 234345 h 254967"/>
                    <a:gd name="connsiteX23" fmla="*/ 226314 w 226314"/>
                    <a:gd name="connsiteY23" fmla="*/ 221222 h 254967"/>
                    <a:gd name="connsiteX24" fmla="*/ 226314 w 226314"/>
                    <a:gd name="connsiteY24" fmla="*/ 36558 h 254967"/>
                    <a:gd name="connsiteX25" fmla="*/ 113623 w 226314"/>
                    <a:gd name="connsiteY25" fmla="*/ 15935 h 254967"/>
                    <a:gd name="connsiteX26" fmla="*/ 211413 w 226314"/>
                    <a:gd name="connsiteY26" fmla="*/ 34683 h 254967"/>
                    <a:gd name="connsiteX27" fmla="*/ 113623 w 226314"/>
                    <a:gd name="connsiteY27" fmla="*/ 53431 h 254967"/>
                    <a:gd name="connsiteX28" fmla="*/ 15833 w 226314"/>
                    <a:gd name="connsiteY28" fmla="*/ 34683 h 254967"/>
                    <a:gd name="connsiteX29" fmla="*/ 113623 w 226314"/>
                    <a:gd name="connsiteY29" fmla="*/ 15935 h 254967"/>
                    <a:gd name="connsiteX30" fmla="*/ 14901 w 226314"/>
                    <a:gd name="connsiteY30" fmla="*/ 53431 h 254967"/>
                    <a:gd name="connsiteX31" fmla="*/ 113623 w 226314"/>
                    <a:gd name="connsiteY31" fmla="*/ 68429 h 254967"/>
                    <a:gd name="connsiteX32" fmla="*/ 211413 w 226314"/>
                    <a:gd name="connsiteY32" fmla="*/ 53431 h 254967"/>
                    <a:gd name="connsiteX33" fmla="*/ 211413 w 226314"/>
                    <a:gd name="connsiteY33" fmla="*/ 98425 h 254967"/>
                    <a:gd name="connsiteX34" fmla="*/ 113623 w 226314"/>
                    <a:gd name="connsiteY34" fmla="*/ 116235 h 254967"/>
                    <a:gd name="connsiteX35" fmla="*/ 14901 w 226314"/>
                    <a:gd name="connsiteY35" fmla="*/ 98425 h 254967"/>
                    <a:gd name="connsiteX36" fmla="*/ 14901 w 226314"/>
                    <a:gd name="connsiteY36" fmla="*/ 53431 h 254967"/>
                    <a:gd name="connsiteX37" fmla="*/ 211413 w 226314"/>
                    <a:gd name="connsiteY37" fmla="*/ 117173 h 254967"/>
                    <a:gd name="connsiteX38" fmla="*/ 211413 w 226314"/>
                    <a:gd name="connsiteY38" fmla="*/ 160292 h 254967"/>
                    <a:gd name="connsiteX39" fmla="*/ 113623 w 226314"/>
                    <a:gd name="connsiteY39" fmla="*/ 178102 h 254967"/>
                    <a:gd name="connsiteX40" fmla="*/ 15833 w 226314"/>
                    <a:gd name="connsiteY40" fmla="*/ 159355 h 254967"/>
                    <a:gd name="connsiteX41" fmla="*/ 15833 w 226314"/>
                    <a:gd name="connsiteY41" fmla="*/ 116235 h 254967"/>
                    <a:gd name="connsiteX42" fmla="*/ 113623 w 226314"/>
                    <a:gd name="connsiteY42" fmla="*/ 131233 h 254967"/>
                    <a:gd name="connsiteX43" fmla="*/ 211413 w 226314"/>
                    <a:gd name="connsiteY43" fmla="*/ 117173 h 254967"/>
                    <a:gd name="connsiteX44" fmla="*/ 211413 w 226314"/>
                    <a:gd name="connsiteY44" fmla="*/ 117173 h 254967"/>
                    <a:gd name="connsiteX45" fmla="*/ 113623 w 226314"/>
                    <a:gd name="connsiteY45" fmla="*/ 240907 h 254967"/>
                    <a:gd name="connsiteX46" fmla="*/ 15833 w 226314"/>
                    <a:gd name="connsiteY46" fmla="*/ 223097 h 254967"/>
                    <a:gd name="connsiteX47" fmla="*/ 15833 w 226314"/>
                    <a:gd name="connsiteY47" fmla="*/ 179040 h 254967"/>
                    <a:gd name="connsiteX48" fmla="*/ 113623 w 226314"/>
                    <a:gd name="connsiteY48" fmla="*/ 194038 h 254967"/>
                    <a:gd name="connsiteX49" fmla="*/ 211413 w 226314"/>
                    <a:gd name="connsiteY49" fmla="*/ 179040 h 254967"/>
                    <a:gd name="connsiteX50" fmla="*/ 211413 w 226314"/>
                    <a:gd name="connsiteY50" fmla="*/ 223097 h 254967"/>
                    <a:gd name="connsiteX51" fmla="*/ 113623 w 226314"/>
                    <a:gd name="connsiteY51" fmla="*/ 240907 h 2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6314" h="254967">
                      <a:moveTo>
                        <a:pt x="226314" y="36558"/>
                      </a:moveTo>
                      <a:cubicBezTo>
                        <a:pt x="226314" y="36558"/>
                        <a:pt x="226314" y="35620"/>
                        <a:pt x="226314" y="36558"/>
                      </a:cubicBezTo>
                      <a:cubicBezTo>
                        <a:pt x="226314" y="35620"/>
                        <a:pt x="226314" y="34683"/>
                        <a:pt x="226314" y="34683"/>
                      </a:cubicBezTo>
                      <a:cubicBezTo>
                        <a:pt x="226314" y="29059"/>
                        <a:pt x="223520" y="24372"/>
                        <a:pt x="219795" y="21560"/>
                      </a:cubicBezTo>
                      <a:cubicBezTo>
                        <a:pt x="217932" y="20622"/>
                        <a:pt x="217001" y="18748"/>
                        <a:pt x="215138" y="17810"/>
                      </a:cubicBezTo>
                      <a:cubicBezTo>
                        <a:pt x="198374" y="7499"/>
                        <a:pt x="167640" y="2812"/>
                        <a:pt x="139700" y="937"/>
                      </a:cubicBezTo>
                      <a:cubicBezTo>
                        <a:pt x="130387" y="0"/>
                        <a:pt x="121073" y="0"/>
                        <a:pt x="113623" y="0"/>
                      </a:cubicBezTo>
                      <a:cubicBezTo>
                        <a:pt x="108035" y="0"/>
                        <a:pt x="102447" y="0"/>
                        <a:pt x="96859" y="0"/>
                      </a:cubicBezTo>
                      <a:cubicBezTo>
                        <a:pt x="78232" y="937"/>
                        <a:pt x="59605" y="2812"/>
                        <a:pt x="40979" y="6562"/>
                      </a:cubicBezTo>
                      <a:cubicBezTo>
                        <a:pt x="35391" y="7499"/>
                        <a:pt x="29803" y="9374"/>
                        <a:pt x="25146" y="11249"/>
                      </a:cubicBezTo>
                      <a:cubicBezTo>
                        <a:pt x="20489" y="13123"/>
                        <a:pt x="15833" y="14998"/>
                        <a:pt x="12107" y="16873"/>
                      </a:cubicBezTo>
                      <a:cubicBezTo>
                        <a:pt x="5588" y="19685"/>
                        <a:pt x="931" y="26247"/>
                        <a:pt x="0" y="33746"/>
                      </a:cubicBezTo>
                      <a:cubicBezTo>
                        <a:pt x="0" y="33746"/>
                        <a:pt x="0" y="34683"/>
                        <a:pt x="0" y="34683"/>
                      </a:cubicBezTo>
                      <a:cubicBezTo>
                        <a:pt x="0" y="34683"/>
                        <a:pt x="0" y="35620"/>
                        <a:pt x="0" y="35620"/>
                      </a:cubicBezTo>
                      <a:lnTo>
                        <a:pt x="0" y="222159"/>
                      </a:lnTo>
                      <a:cubicBezTo>
                        <a:pt x="931" y="229658"/>
                        <a:pt x="5588" y="235283"/>
                        <a:pt x="12107" y="238095"/>
                      </a:cubicBezTo>
                      <a:cubicBezTo>
                        <a:pt x="15833" y="240907"/>
                        <a:pt x="20489" y="242782"/>
                        <a:pt x="25146" y="243719"/>
                      </a:cubicBezTo>
                      <a:cubicBezTo>
                        <a:pt x="30734" y="245594"/>
                        <a:pt x="35391" y="246531"/>
                        <a:pt x="40979" y="248406"/>
                      </a:cubicBezTo>
                      <a:cubicBezTo>
                        <a:pt x="59605" y="252155"/>
                        <a:pt x="78232" y="254030"/>
                        <a:pt x="96859" y="254968"/>
                      </a:cubicBezTo>
                      <a:lnTo>
                        <a:pt x="113623" y="254968"/>
                      </a:lnTo>
                      <a:cubicBezTo>
                        <a:pt x="122005" y="254968"/>
                        <a:pt x="130387" y="254968"/>
                        <a:pt x="139700" y="254030"/>
                      </a:cubicBezTo>
                      <a:cubicBezTo>
                        <a:pt x="167640" y="252155"/>
                        <a:pt x="198374" y="247469"/>
                        <a:pt x="215138" y="238095"/>
                      </a:cubicBezTo>
                      <a:cubicBezTo>
                        <a:pt x="217001" y="237157"/>
                        <a:pt x="218863" y="236220"/>
                        <a:pt x="219795" y="234345"/>
                      </a:cubicBezTo>
                      <a:cubicBezTo>
                        <a:pt x="223520" y="231533"/>
                        <a:pt x="226314" y="226846"/>
                        <a:pt x="226314" y="221222"/>
                      </a:cubicBezTo>
                      <a:lnTo>
                        <a:pt x="226314" y="36558"/>
                      </a:lnTo>
                      <a:close/>
                      <a:moveTo>
                        <a:pt x="113623" y="15935"/>
                      </a:moveTo>
                      <a:cubicBezTo>
                        <a:pt x="173228" y="15935"/>
                        <a:pt x="208619" y="28121"/>
                        <a:pt x="211413" y="34683"/>
                      </a:cubicBezTo>
                      <a:cubicBezTo>
                        <a:pt x="208619" y="41245"/>
                        <a:pt x="173228" y="53431"/>
                        <a:pt x="113623" y="53431"/>
                      </a:cubicBezTo>
                      <a:cubicBezTo>
                        <a:pt x="54017" y="53431"/>
                        <a:pt x="18627" y="41245"/>
                        <a:pt x="15833" y="34683"/>
                      </a:cubicBezTo>
                      <a:cubicBezTo>
                        <a:pt x="18627" y="28121"/>
                        <a:pt x="54017" y="15935"/>
                        <a:pt x="113623" y="15935"/>
                      </a:cubicBezTo>
                      <a:close/>
                      <a:moveTo>
                        <a:pt x="14901" y="53431"/>
                      </a:moveTo>
                      <a:cubicBezTo>
                        <a:pt x="38185" y="64679"/>
                        <a:pt x="82889" y="68429"/>
                        <a:pt x="113623" y="68429"/>
                      </a:cubicBezTo>
                      <a:cubicBezTo>
                        <a:pt x="144357" y="68429"/>
                        <a:pt x="188129" y="64679"/>
                        <a:pt x="211413" y="53431"/>
                      </a:cubicBezTo>
                      <a:lnTo>
                        <a:pt x="211413" y="98425"/>
                      </a:lnTo>
                      <a:cubicBezTo>
                        <a:pt x="209550" y="102175"/>
                        <a:pt x="181610" y="116235"/>
                        <a:pt x="113623" y="116235"/>
                      </a:cubicBezTo>
                      <a:cubicBezTo>
                        <a:pt x="45635" y="116235"/>
                        <a:pt x="17695" y="103112"/>
                        <a:pt x="14901" y="98425"/>
                      </a:cubicBezTo>
                      <a:lnTo>
                        <a:pt x="14901" y="53431"/>
                      </a:lnTo>
                      <a:close/>
                      <a:moveTo>
                        <a:pt x="211413" y="117173"/>
                      </a:moveTo>
                      <a:lnTo>
                        <a:pt x="211413" y="160292"/>
                      </a:lnTo>
                      <a:cubicBezTo>
                        <a:pt x="209550" y="164979"/>
                        <a:pt x="181610" y="178102"/>
                        <a:pt x="113623" y="178102"/>
                      </a:cubicBezTo>
                      <a:cubicBezTo>
                        <a:pt x="45635" y="178102"/>
                        <a:pt x="17695" y="164042"/>
                        <a:pt x="15833" y="159355"/>
                      </a:cubicBezTo>
                      <a:lnTo>
                        <a:pt x="15833" y="116235"/>
                      </a:lnTo>
                      <a:cubicBezTo>
                        <a:pt x="39116" y="127484"/>
                        <a:pt x="83820" y="131233"/>
                        <a:pt x="113623" y="131233"/>
                      </a:cubicBezTo>
                      <a:cubicBezTo>
                        <a:pt x="143425" y="131233"/>
                        <a:pt x="188129" y="128421"/>
                        <a:pt x="211413" y="117173"/>
                      </a:cubicBezTo>
                      <a:lnTo>
                        <a:pt x="211413" y="117173"/>
                      </a:lnTo>
                      <a:close/>
                      <a:moveTo>
                        <a:pt x="113623" y="240907"/>
                      </a:moveTo>
                      <a:cubicBezTo>
                        <a:pt x="45635" y="240907"/>
                        <a:pt x="17695" y="226846"/>
                        <a:pt x="15833" y="223097"/>
                      </a:cubicBezTo>
                      <a:lnTo>
                        <a:pt x="15833" y="179040"/>
                      </a:lnTo>
                      <a:cubicBezTo>
                        <a:pt x="39116" y="190288"/>
                        <a:pt x="83820" y="194038"/>
                        <a:pt x="113623" y="194038"/>
                      </a:cubicBezTo>
                      <a:cubicBezTo>
                        <a:pt x="143425" y="194038"/>
                        <a:pt x="188129" y="190288"/>
                        <a:pt x="211413" y="179040"/>
                      </a:cubicBezTo>
                      <a:lnTo>
                        <a:pt x="211413" y="223097"/>
                      </a:lnTo>
                      <a:cubicBezTo>
                        <a:pt x="208619" y="226846"/>
                        <a:pt x="181610" y="240907"/>
                        <a:pt x="113623" y="240907"/>
                      </a:cubicBezTo>
                      <a:close/>
                    </a:path>
                  </a:pathLst>
                </a:custGeom>
                <a:solidFill>
                  <a:schemeClr val="tx1"/>
                </a:solidFill>
                <a:ln w="9313" cap="flat">
                  <a:noFill/>
                  <a:prstDash val="solid"/>
                  <a:miter/>
                </a:ln>
              </p:spPr>
              <p:txBody>
                <a:bodyPr rtlCol="0" anchor="ctr"/>
                <a:lstStyle/>
                <a:p>
                  <a:endParaRPr lang="en-US" sz="800"/>
                </a:p>
              </p:txBody>
            </p:sp>
          </p:grpSp>
          <p:sp>
            <p:nvSpPr>
              <p:cNvPr id="225" name="TextBox 224">
                <a:extLst>
                  <a:ext uri="{FF2B5EF4-FFF2-40B4-BE49-F238E27FC236}">
                    <a16:creationId xmlns:a16="http://schemas.microsoft.com/office/drawing/2014/main" id="{EA24CDA4-2E7C-49C7-A871-4ED565FA83B6}"/>
                  </a:ext>
                </a:extLst>
              </p:cNvPr>
              <p:cNvSpPr txBox="1"/>
              <p:nvPr/>
            </p:nvSpPr>
            <p:spPr>
              <a:xfrm>
                <a:off x="858826" y="4726587"/>
                <a:ext cx="800574" cy="461664"/>
              </a:xfrm>
              <a:prstGeom prst="rect">
                <a:avLst/>
              </a:prstGeom>
              <a:noFill/>
              <a:ln>
                <a:noFill/>
              </a:ln>
            </p:spPr>
            <p:txBody>
              <a:bodyPr wrap="square" rtlCol="0">
                <a:spAutoFit/>
              </a:bodyPr>
              <a:lstStyle/>
              <a:p>
                <a:pPr algn="ctr"/>
                <a:r>
                  <a:rPr lang="en-US" sz="800" dirty="0"/>
                  <a:t>Standard Database Service</a:t>
                </a:r>
              </a:p>
            </p:txBody>
          </p:sp>
        </p:grpSp>
        <p:sp>
          <p:nvSpPr>
            <p:cNvPr id="247" name="Rectangle 246">
              <a:extLst>
                <a:ext uri="{FF2B5EF4-FFF2-40B4-BE49-F238E27FC236}">
                  <a16:creationId xmlns:a16="http://schemas.microsoft.com/office/drawing/2014/main" id="{C0D777DE-C02B-4B51-901E-F33C7C6FF88A}"/>
                </a:ext>
              </a:extLst>
            </p:cNvPr>
            <p:cNvSpPr/>
            <p:nvPr/>
          </p:nvSpPr>
          <p:spPr>
            <a:xfrm>
              <a:off x="1723388" y="4774451"/>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2" name="TextBox 251">
            <a:extLst>
              <a:ext uri="{FF2B5EF4-FFF2-40B4-BE49-F238E27FC236}">
                <a16:creationId xmlns:a16="http://schemas.microsoft.com/office/drawing/2014/main" id="{81FA5B5D-97B4-4E27-A486-786202D11CBC}"/>
              </a:ext>
            </a:extLst>
          </p:cNvPr>
          <p:cNvSpPr txBox="1"/>
          <p:nvPr/>
        </p:nvSpPr>
        <p:spPr>
          <a:xfrm>
            <a:off x="2847607" y="5552089"/>
            <a:ext cx="4164394" cy="338528"/>
          </a:xfrm>
          <a:prstGeom prst="rect">
            <a:avLst/>
          </a:prstGeom>
          <a:noFill/>
        </p:spPr>
        <p:txBody>
          <a:bodyPr wrap="square" lIns="121893" tIns="60947" rIns="121893" bIns="60947" rtlCol="0">
            <a:spAutoFit/>
          </a:bodyPr>
          <a:lstStyle/>
          <a:p>
            <a:pPr algn="ctr" fontAlgn="base">
              <a:spcBef>
                <a:spcPct val="0"/>
              </a:spcBef>
              <a:spcAft>
                <a:spcPct val="0"/>
              </a:spcAft>
              <a:defRPr/>
            </a:pPr>
            <a:r>
              <a:rPr lang="en-US" sz="1400" b="1">
                <a:solidFill>
                  <a:srgbClr val="FFFFFF"/>
                </a:solidFill>
                <a:ea typeface="ＭＳ Ｐゴシック" pitchFamily="34" charset="-128"/>
              </a:rPr>
              <a:t>Recovery Appliance Delta Push (What it Does)</a:t>
            </a:r>
          </a:p>
        </p:txBody>
      </p:sp>
      <p:sp>
        <p:nvSpPr>
          <p:cNvPr id="253" name="Rectangle 252">
            <a:extLst>
              <a:ext uri="{FF2B5EF4-FFF2-40B4-BE49-F238E27FC236}">
                <a16:creationId xmlns:a16="http://schemas.microsoft.com/office/drawing/2014/main" id="{654DBE46-4DEB-407D-88D9-8A84B0791FCE}"/>
              </a:ext>
            </a:extLst>
          </p:cNvPr>
          <p:cNvSpPr/>
          <p:nvPr/>
        </p:nvSpPr>
        <p:spPr>
          <a:xfrm>
            <a:off x="7092774" y="5530823"/>
            <a:ext cx="4727449" cy="604174"/>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54" name="TextBox 253">
            <a:extLst>
              <a:ext uri="{FF2B5EF4-FFF2-40B4-BE49-F238E27FC236}">
                <a16:creationId xmlns:a16="http://schemas.microsoft.com/office/drawing/2014/main" id="{DC37F7E7-C3BF-47D3-B14C-611628E46215}"/>
              </a:ext>
            </a:extLst>
          </p:cNvPr>
          <p:cNvSpPr txBox="1"/>
          <p:nvPr/>
        </p:nvSpPr>
        <p:spPr>
          <a:xfrm>
            <a:off x="7092774" y="5552089"/>
            <a:ext cx="4724400" cy="553972"/>
          </a:xfrm>
          <a:prstGeom prst="rect">
            <a:avLst/>
          </a:prstGeom>
          <a:noFill/>
        </p:spPr>
        <p:txBody>
          <a:bodyPr wrap="square" lIns="121893" tIns="60947" rIns="121893" bIns="60947" rtlCol="0">
            <a:spAutoFit/>
          </a:bodyPr>
          <a:lstStyle/>
          <a:p>
            <a:pPr algn="ctr" fontAlgn="base">
              <a:spcBef>
                <a:spcPct val="0"/>
              </a:spcBef>
              <a:spcAft>
                <a:spcPct val="0"/>
              </a:spcAft>
              <a:defRPr/>
            </a:pPr>
            <a:r>
              <a:rPr lang="en-US" sz="1400" b="1" dirty="0">
                <a:solidFill>
                  <a:srgbClr val="FFFFFF"/>
                </a:solidFill>
                <a:ea typeface="ＭＳ Ｐゴシック" pitchFamily="34" charset="-128"/>
              </a:rPr>
              <a:t>Incremental forever backups</a:t>
            </a:r>
          </a:p>
          <a:p>
            <a:pPr algn="ctr" fontAlgn="base">
              <a:spcBef>
                <a:spcPct val="0"/>
              </a:spcBef>
              <a:spcAft>
                <a:spcPct val="0"/>
              </a:spcAft>
              <a:defRPr/>
            </a:pPr>
            <a:r>
              <a:rPr lang="en-US" sz="1400" b="1" dirty="0">
                <a:solidFill>
                  <a:srgbClr val="FFFFFF"/>
                </a:solidFill>
                <a:ea typeface="ＭＳ Ｐゴシック" pitchFamily="34" charset="-128"/>
              </a:rPr>
              <a:t>stored on Recovery Service</a:t>
            </a:r>
          </a:p>
        </p:txBody>
      </p:sp>
      <p:sp>
        <p:nvSpPr>
          <p:cNvPr id="255" name="Rectangle 254">
            <a:extLst>
              <a:ext uri="{FF2B5EF4-FFF2-40B4-BE49-F238E27FC236}">
                <a16:creationId xmlns:a16="http://schemas.microsoft.com/office/drawing/2014/main" id="{22592265-7736-46DC-8A43-EBAFAE363AE8}"/>
              </a:ext>
            </a:extLst>
          </p:cNvPr>
          <p:cNvSpPr/>
          <p:nvPr/>
        </p:nvSpPr>
        <p:spPr>
          <a:xfrm>
            <a:off x="2034849" y="5526473"/>
            <a:ext cx="4999400" cy="604174"/>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56" name="TextBox 255">
            <a:extLst>
              <a:ext uri="{FF2B5EF4-FFF2-40B4-BE49-F238E27FC236}">
                <a16:creationId xmlns:a16="http://schemas.microsoft.com/office/drawing/2014/main" id="{E34598C7-ACD0-4446-AEC8-532CD52B447C}"/>
              </a:ext>
            </a:extLst>
          </p:cNvPr>
          <p:cNvSpPr txBox="1"/>
          <p:nvPr/>
        </p:nvSpPr>
        <p:spPr>
          <a:xfrm>
            <a:off x="2576124" y="5547739"/>
            <a:ext cx="4164394" cy="553972"/>
          </a:xfrm>
          <a:prstGeom prst="rect">
            <a:avLst/>
          </a:prstGeom>
          <a:noFill/>
        </p:spPr>
        <p:txBody>
          <a:bodyPr wrap="square" lIns="121893" tIns="60947" rIns="121893" bIns="60947" rtlCol="0">
            <a:spAutoFit/>
          </a:bodyPr>
          <a:lstStyle/>
          <a:p>
            <a:pPr algn="ctr" fontAlgn="base">
              <a:spcBef>
                <a:spcPct val="0"/>
              </a:spcBef>
              <a:spcAft>
                <a:spcPct val="0"/>
              </a:spcAft>
              <a:defRPr/>
            </a:pPr>
            <a:r>
              <a:rPr lang="en-US" sz="1400" b="1" dirty="0">
                <a:solidFill>
                  <a:srgbClr val="FFFFFF"/>
                </a:solidFill>
                <a:ea typeface="ＭＳ Ｐゴシック" pitchFamily="34" charset="-128"/>
              </a:rPr>
              <a:t>Incremental forever backups</a:t>
            </a:r>
          </a:p>
          <a:p>
            <a:pPr algn="ctr" fontAlgn="base">
              <a:spcBef>
                <a:spcPct val="0"/>
              </a:spcBef>
              <a:spcAft>
                <a:spcPct val="0"/>
              </a:spcAft>
              <a:defRPr/>
            </a:pPr>
            <a:r>
              <a:rPr lang="en-US" sz="1400" b="1" dirty="0">
                <a:solidFill>
                  <a:srgbClr val="FFFFFF"/>
                </a:solidFill>
                <a:ea typeface="ＭＳ Ｐゴシック" pitchFamily="34" charset="-128"/>
              </a:rPr>
              <a:t>of protected databases</a:t>
            </a:r>
          </a:p>
        </p:txBody>
      </p:sp>
      <p:sp>
        <p:nvSpPr>
          <p:cNvPr id="257" name="Right Arrow 13">
            <a:extLst>
              <a:ext uri="{FF2B5EF4-FFF2-40B4-BE49-F238E27FC236}">
                <a16:creationId xmlns:a16="http://schemas.microsoft.com/office/drawing/2014/main" id="{71CE945E-4AF2-41C3-BA38-B3D6CC1EA8F4}"/>
              </a:ext>
            </a:extLst>
          </p:cNvPr>
          <p:cNvSpPr/>
          <p:nvPr/>
        </p:nvSpPr>
        <p:spPr>
          <a:xfrm>
            <a:off x="3552709" y="4159224"/>
            <a:ext cx="2038100" cy="636523"/>
          </a:xfrm>
          <a:prstGeom prst="rightArrow">
            <a:avLst/>
          </a:prstGeom>
          <a:gradFill>
            <a:gsLst>
              <a:gs pos="0">
                <a:srgbClr val="E5DBBE"/>
              </a:gs>
              <a:gs pos="96000">
                <a:srgbClr val="D39F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61" name="Rounded Rectangle 14">
            <a:extLst>
              <a:ext uri="{FF2B5EF4-FFF2-40B4-BE49-F238E27FC236}">
                <a16:creationId xmlns:a16="http://schemas.microsoft.com/office/drawing/2014/main" id="{8C9B8508-BCEC-4A93-ADA5-27E7CC5B6361}"/>
              </a:ext>
            </a:extLst>
          </p:cNvPr>
          <p:cNvSpPr/>
          <p:nvPr/>
        </p:nvSpPr>
        <p:spPr bwMode="auto">
          <a:xfrm>
            <a:off x="3685808" y="2559023"/>
            <a:ext cx="2868471" cy="685800"/>
          </a:xfrm>
          <a:prstGeom prst="roundRect">
            <a:avLst/>
          </a:prstGeom>
          <a:solidFill>
            <a:schemeClr val="bg2"/>
          </a:solidFill>
          <a:ln>
            <a:noFill/>
          </a:ln>
          <a:effectLst/>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chorCtr="0"/>
          <a:lstStyle/>
          <a:p>
            <a:pPr marL="78301" algn="ctr" fontAlgn="base">
              <a:lnSpc>
                <a:spcPct val="90000"/>
              </a:lnSpc>
              <a:spcBef>
                <a:spcPct val="0"/>
              </a:spcBef>
              <a:spcAft>
                <a:spcPct val="0"/>
              </a:spcAft>
              <a:defRPr/>
            </a:pPr>
            <a:r>
              <a:rPr lang="en-US" sz="1400" b="1">
                <a:solidFill>
                  <a:srgbClr val="5F5F5F"/>
                </a:solidFill>
                <a:cs typeface="Courier New" pitchFamily="49" charset="0"/>
              </a:rPr>
              <a:t>Restore Database</a:t>
            </a:r>
            <a:br>
              <a:rPr lang="en-US" sz="1400" b="1">
                <a:solidFill>
                  <a:srgbClr val="5F5F5F"/>
                </a:solidFill>
                <a:cs typeface="Courier New" pitchFamily="49" charset="0"/>
              </a:rPr>
            </a:br>
            <a:r>
              <a:rPr lang="en-US" sz="1400" b="1">
                <a:solidFill>
                  <a:srgbClr val="5F5F5F"/>
                </a:solidFill>
                <a:cs typeface="Courier New" pitchFamily="49" charset="0"/>
              </a:rPr>
              <a:t>To Day ‘N’ at 14:53.12</a:t>
            </a:r>
          </a:p>
        </p:txBody>
      </p:sp>
      <p:sp>
        <p:nvSpPr>
          <p:cNvPr id="262" name="TextBox 261">
            <a:extLst>
              <a:ext uri="{FF2B5EF4-FFF2-40B4-BE49-F238E27FC236}">
                <a16:creationId xmlns:a16="http://schemas.microsoft.com/office/drawing/2014/main" id="{DFB0BD43-EDFE-4E4F-A2B2-22F36B5EEB89}"/>
              </a:ext>
            </a:extLst>
          </p:cNvPr>
          <p:cNvSpPr txBox="1"/>
          <p:nvPr/>
        </p:nvSpPr>
        <p:spPr>
          <a:xfrm>
            <a:off x="8142119" y="2087409"/>
            <a:ext cx="2763889" cy="338552"/>
          </a:xfrm>
          <a:prstGeom prst="rect">
            <a:avLst/>
          </a:prstGeom>
          <a:noFill/>
        </p:spPr>
        <p:txBody>
          <a:bodyPr wrap="none" lIns="91436" tIns="45719" rIns="91436" bIns="45719" rtlCol="0">
            <a:spAutoFit/>
          </a:bodyPr>
          <a:lstStyle/>
          <a:p>
            <a:pPr algn="ctr" fontAlgn="base">
              <a:spcBef>
                <a:spcPct val="0"/>
              </a:spcBef>
              <a:spcAft>
                <a:spcPct val="0"/>
              </a:spcAft>
              <a:defRPr/>
            </a:pPr>
            <a:r>
              <a:rPr lang="en-US" sz="1600" b="1">
                <a:solidFill>
                  <a:srgbClr val="5F5F5F"/>
                </a:solidFill>
                <a:ea typeface="ＭＳ Ｐゴシック" pitchFamily="34" charset="-128"/>
              </a:rPr>
              <a:t>Day ‘N’ Virtual Full Backup</a:t>
            </a:r>
          </a:p>
        </p:txBody>
      </p:sp>
      <p:sp>
        <p:nvSpPr>
          <p:cNvPr id="263" name="TextBox 262">
            <a:extLst>
              <a:ext uri="{FF2B5EF4-FFF2-40B4-BE49-F238E27FC236}">
                <a16:creationId xmlns:a16="http://schemas.microsoft.com/office/drawing/2014/main" id="{504789EE-3D58-474A-8EF0-114CFFE9509C}"/>
              </a:ext>
            </a:extLst>
          </p:cNvPr>
          <p:cNvSpPr txBox="1"/>
          <p:nvPr/>
        </p:nvSpPr>
        <p:spPr>
          <a:xfrm>
            <a:off x="3076210" y="2087409"/>
            <a:ext cx="3733799" cy="304800"/>
          </a:xfrm>
          <a:prstGeom prst="rect">
            <a:avLst/>
          </a:prstGeom>
          <a:noFill/>
        </p:spPr>
        <p:txBody>
          <a:bodyPr wrap="square" lIns="0" tIns="0" rIns="0" bIns="0" rtlCol="0">
            <a:noAutofit/>
          </a:bodyPr>
          <a:lstStyle/>
          <a:p>
            <a:pPr algn="ctr">
              <a:lnSpc>
                <a:spcPct val="90000"/>
              </a:lnSpc>
              <a:spcBef>
                <a:spcPct val="0"/>
              </a:spcBef>
              <a:spcAft>
                <a:spcPct val="0"/>
              </a:spcAft>
              <a:defRPr/>
            </a:pPr>
            <a:r>
              <a:rPr lang="en-US" sz="1600" b="1" dirty="0">
                <a:solidFill>
                  <a:srgbClr val="AE562C"/>
                </a:solidFill>
                <a:cs typeface="Courier New" pitchFamily="49" charset="0"/>
              </a:rPr>
              <a:t>Request: January 9, 2022</a:t>
            </a:r>
          </a:p>
        </p:txBody>
      </p:sp>
      <p:grpSp>
        <p:nvGrpSpPr>
          <p:cNvPr id="264" name="Group 317">
            <a:extLst>
              <a:ext uri="{FF2B5EF4-FFF2-40B4-BE49-F238E27FC236}">
                <a16:creationId xmlns:a16="http://schemas.microsoft.com/office/drawing/2014/main" id="{E9D98344-DF67-49A7-959D-FFC2EDC38294}"/>
              </a:ext>
            </a:extLst>
          </p:cNvPr>
          <p:cNvGrpSpPr/>
          <p:nvPr/>
        </p:nvGrpSpPr>
        <p:grpSpPr>
          <a:xfrm>
            <a:off x="9140268" y="2522092"/>
            <a:ext cx="838200" cy="1033140"/>
            <a:chOff x="7923212" y="4278420"/>
            <a:chExt cx="838200" cy="1033140"/>
          </a:xfrm>
        </p:grpSpPr>
        <p:sp>
          <p:nvSpPr>
            <p:cNvPr id="265" name="Can 234">
              <a:extLst>
                <a:ext uri="{FF2B5EF4-FFF2-40B4-BE49-F238E27FC236}">
                  <a16:creationId xmlns:a16="http://schemas.microsoft.com/office/drawing/2014/main" id="{116AC163-B4C1-4461-AD22-2D53C2761AF9}"/>
                </a:ext>
              </a:extLst>
            </p:cNvPr>
            <p:cNvSpPr/>
            <p:nvPr/>
          </p:nvSpPr>
          <p:spPr>
            <a:xfrm>
              <a:off x="7923212" y="4278420"/>
              <a:ext cx="838200" cy="1033140"/>
            </a:xfrm>
            <a:prstGeom prst="can">
              <a:avLst>
                <a:gd name="adj" fmla="val 15901"/>
              </a:avLst>
            </a:prstGeom>
            <a:gradFill flip="none" rotWithShape="1">
              <a:gsLst>
                <a:gs pos="28000">
                  <a:schemeClr val="accent5"/>
                </a:gs>
                <a:gs pos="0">
                  <a:schemeClr val="accent5">
                    <a:lumMod val="40000"/>
                    <a:lumOff val="60000"/>
                  </a:schemeClr>
                </a:gs>
                <a:gs pos="100000">
                  <a:schemeClr val="accent5">
                    <a:lumMod val="60000"/>
                    <a:lumOff val="40000"/>
                  </a:schemeClr>
                </a:gs>
              </a:gsLst>
              <a:lin ang="0" scaled="1"/>
            </a:gradFill>
            <a:ln>
              <a:noFill/>
            </a:ln>
            <a:effectLst>
              <a:outerShdw blurRad="203200" dist="50800" dir="5400000" sx="88000" sy="88000"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266" name="Group 319">
              <a:extLst>
                <a:ext uri="{FF2B5EF4-FFF2-40B4-BE49-F238E27FC236}">
                  <a16:creationId xmlns:a16="http://schemas.microsoft.com/office/drawing/2014/main" id="{CAE35DB2-0AD4-4456-B173-A36E37E79441}"/>
                </a:ext>
              </a:extLst>
            </p:cNvPr>
            <p:cNvGrpSpPr/>
            <p:nvPr/>
          </p:nvGrpSpPr>
          <p:grpSpPr>
            <a:xfrm>
              <a:off x="7985818" y="4495800"/>
              <a:ext cx="699394" cy="715367"/>
              <a:chOff x="7916018" y="4542433"/>
              <a:chExt cx="699394" cy="715367"/>
            </a:xfrm>
          </p:grpSpPr>
          <p:sp>
            <p:nvSpPr>
              <p:cNvPr id="267" name="Rectangle 266">
                <a:extLst>
                  <a:ext uri="{FF2B5EF4-FFF2-40B4-BE49-F238E27FC236}">
                    <a16:creationId xmlns:a16="http://schemas.microsoft.com/office/drawing/2014/main" id="{5F047B0B-F7CA-42A1-8267-EF7801AC5DB3}"/>
                  </a:ext>
                </a:extLst>
              </p:cNvPr>
              <p:cNvSpPr/>
              <p:nvPr/>
            </p:nvSpPr>
            <p:spPr>
              <a:xfrm>
                <a:off x="8501492"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68" name="Rectangle 267">
                <a:extLst>
                  <a:ext uri="{FF2B5EF4-FFF2-40B4-BE49-F238E27FC236}">
                    <a16:creationId xmlns:a16="http://schemas.microsoft.com/office/drawing/2014/main" id="{5F14BE40-8110-44D0-BDA0-EFCF1380117F}"/>
                  </a:ext>
                </a:extLst>
              </p:cNvPr>
              <p:cNvSpPr/>
              <p:nvPr/>
            </p:nvSpPr>
            <p:spPr>
              <a:xfrm>
                <a:off x="8208754"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69" name="Rectangle 268">
                <a:extLst>
                  <a:ext uri="{FF2B5EF4-FFF2-40B4-BE49-F238E27FC236}">
                    <a16:creationId xmlns:a16="http://schemas.microsoft.com/office/drawing/2014/main" id="{0BC9DA7E-5A35-48FA-B796-8096DB404E86}"/>
                  </a:ext>
                </a:extLst>
              </p:cNvPr>
              <p:cNvSpPr/>
              <p:nvPr/>
            </p:nvSpPr>
            <p:spPr>
              <a:xfrm>
                <a:off x="7916018"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70" name="Rectangle 269">
                <a:extLst>
                  <a:ext uri="{FF2B5EF4-FFF2-40B4-BE49-F238E27FC236}">
                    <a16:creationId xmlns:a16="http://schemas.microsoft.com/office/drawing/2014/main" id="{A270A555-1BFB-4CB5-93FB-B4D7F8E11779}"/>
                  </a:ext>
                </a:extLst>
              </p:cNvPr>
              <p:cNvSpPr/>
              <p:nvPr/>
            </p:nvSpPr>
            <p:spPr>
              <a:xfrm>
                <a:off x="8062386"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71" name="Rectangle 270">
                <a:extLst>
                  <a:ext uri="{FF2B5EF4-FFF2-40B4-BE49-F238E27FC236}">
                    <a16:creationId xmlns:a16="http://schemas.microsoft.com/office/drawing/2014/main" id="{BFA7787B-C715-428F-81DC-C7E4A27E53CA}"/>
                  </a:ext>
                </a:extLst>
              </p:cNvPr>
              <p:cNvSpPr/>
              <p:nvPr/>
            </p:nvSpPr>
            <p:spPr>
              <a:xfrm>
                <a:off x="8355122"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272" name="Group 325">
                <a:extLst>
                  <a:ext uri="{FF2B5EF4-FFF2-40B4-BE49-F238E27FC236}">
                    <a16:creationId xmlns:a16="http://schemas.microsoft.com/office/drawing/2014/main" id="{581C0522-70D9-40E3-B0A9-7BA9AD654A51}"/>
                  </a:ext>
                </a:extLst>
              </p:cNvPr>
              <p:cNvGrpSpPr/>
              <p:nvPr/>
            </p:nvGrpSpPr>
            <p:grpSpPr>
              <a:xfrm>
                <a:off x="7916018" y="4691557"/>
                <a:ext cx="113920" cy="566243"/>
                <a:chOff x="7916018" y="4691557"/>
                <a:chExt cx="113920" cy="566243"/>
              </a:xfrm>
            </p:grpSpPr>
            <p:sp>
              <p:nvSpPr>
                <p:cNvPr id="293" name="Rectangle 292">
                  <a:extLst>
                    <a:ext uri="{FF2B5EF4-FFF2-40B4-BE49-F238E27FC236}">
                      <a16:creationId xmlns:a16="http://schemas.microsoft.com/office/drawing/2014/main" id="{1538DC21-5AE4-449B-9105-AEA976F96628}"/>
                    </a:ext>
                  </a:extLst>
                </p:cNvPr>
                <p:cNvSpPr/>
                <p:nvPr/>
              </p:nvSpPr>
              <p:spPr>
                <a:xfrm>
                  <a:off x="7916018" y="4691557"/>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94" name="Rectangle 293">
                  <a:extLst>
                    <a:ext uri="{FF2B5EF4-FFF2-40B4-BE49-F238E27FC236}">
                      <a16:creationId xmlns:a16="http://schemas.microsoft.com/office/drawing/2014/main" id="{F99AC725-1B9A-467A-8587-01A37578B615}"/>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95" name="Rectangle 294">
                  <a:extLst>
                    <a:ext uri="{FF2B5EF4-FFF2-40B4-BE49-F238E27FC236}">
                      <a16:creationId xmlns:a16="http://schemas.microsoft.com/office/drawing/2014/main" id="{EE312F38-06E5-4CA7-B7FC-F7A74C635C62}"/>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296" name="Rectangle 295">
                  <a:extLst>
                    <a:ext uri="{FF2B5EF4-FFF2-40B4-BE49-F238E27FC236}">
                      <a16:creationId xmlns:a16="http://schemas.microsoft.com/office/drawing/2014/main" id="{C69BEE78-69D7-443F-82CA-55F2F4E69E64}"/>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273" name="Group 326">
                <a:extLst>
                  <a:ext uri="{FF2B5EF4-FFF2-40B4-BE49-F238E27FC236}">
                    <a16:creationId xmlns:a16="http://schemas.microsoft.com/office/drawing/2014/main" id="{738496FA-7AE5-4BEB-952C-A1E7F946DD03}"/>
                  </a:ext>
                </a:extLst>
              </p:cNvPr>
              <p:cNvGrpSpPr/>
              <p:nvPr/>
            </p:nvGrpSpPr>
            <p:grpSpPr>
              <a:xfrm>
                <a:off x="8062386" y="4691557"/>
                <a:ext cx="113920" cy="566243"/>
                <a:chOff x="7916018" y="4691557"/>
                <a:chExt cx="113920" cy="566243"/>
              </a:xfrm>
            </p:grpSpPr>
            <p:sp>
              <p:nvSpPr>
                <p:cNvPr id="289" name="Rectangle 288">
                  <a:extLst>
                    <a:ext uri="{FF2B5EF4-FFF2-40B4-BE49-F238E27FC236}">
                      <a16:creationId xmlns:a16="http://schemas.microsoft.com/office/drawing/2014/main" id="{AAD812D9-A848-4F0C-AD53-CD00F20EE454}"/>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90" name="Rectangle 289">
                  <a:extLst>
                    <a:ext uri="{FF2B5EF4-FFF2-40B4-BE49-F238E27FC236}">
                      <a16:creationId xmlns:a16="http://schemas.microsoft.com/office/drawing/2014/main" id="{FDA66F45-6F7C-430D-AF4D-43CC1F23B933}"/>
                    </a:ext>
                  </a:extLst>
                </p:cNvPr>
                <p:cNvSpPr/>
                <p:nvPr/>
              </p:nvSpPr>
              <p:spPr>
                <a:xfrm>
                  <a:off x="7916018" y="4840681"/>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91" name="Rectangle 290">
                  <a:extLst>
                    <a:ext uri="{FF2B5EF4-FFF2-40B4-BE49-F238E27FC236}">
                      <a16:creationId xmlns:a16="http://schemas.microsoft.com/office/drawing/2014/main" id="{66031FC7-0136-4233-B098-1CDD884D95BA}"/>
                    </a:ext>
                  </a:extLst>
                </p:cNvPr>
                <p:cNvSpPr/>
                <p:nvPr/>
              </p:nvSpPr>
              <p:spPr>
                <a:xfrm>
                  <a:off x="7916018" y="4989805"/>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292" name="Rectangle 291">
                  <a:extLst>
                    <a:ext uri="{FF2B5EF4-FFF2-40B4-BE49-F238E27FC236}">
                      <a16:creationId xmlns:a16="http://schemas.microsoft.com/office/drawing/2014/main" id="{1B5CE1B4-B31B-4578-A8C5-B7ED5A309C50}"/>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274" name="Group 327">
                <a:extLst>
                  <a:ext uri="{FF2B5EF4-FFF2-40B4-BE49-F238E27FC236}">
                    <a16:creationId xmlns:a16="http://schemas.microsoft.com/office/drawing/2014/main" id="{1841A472-2D9C-4C3B-B8A5-7B76B6E7D0F4}"/>
                  </a:ext>
                </a:extLst>
              </p:cNvPr>
              <p:cNvGrpSpPr/>
              <p:nvPr/>
            </p:nvGrpSpPr>
            <p:grpSpPr>
              <a:xfrm>
                <a:off x="8208754" y="4691557"/>
                <a:ext cx="113920" cy="566243"/>
                <a:chOff x="7916018" y="4691557"/>
                <a:chExt cx="113920" cy="566243"/>
              </a:xfrm>
            </p:grpSpPr>
            <p:sp>
              <p:nvSpPr>
                <p:cNvPr id="285" name="Rectangle 284">
                  <a:extLst>
                    <a:ext uri="{FF2B5EF4-FFF2-40B4-BE49-F238E27FC236}">
                      <a16:creationId xmlns:a16="http://schemas.microsoft.com/office/drawing/2014/main" id="{3FF56FFC-9616-4D9D-9413-B0597172EAB5}"/>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86" name="Rectangle 285">
                  <a:extLst>
                    <a:ext uri="{FF2B5EF4-FFF2-40B4-BE49-F238E27FC236}">
                      <a16:creationId xmlns:a16="http://schemas.microsoft.com/office/drawing/2014/main" id="{5ED91072-997A-45EE-A50D-12A160F11487}"/>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87" name="Rectangle 286">
                  <a:extLst>
                    <a:ext uri="{FF2B5EF4-FFF2-40B4-BE49-F238E27FC236}">
                      <a16:creationId xmlns:a16="http://schemas.microsoft.com/office/drawing/2014/main" id="{138580BF-3204-44CF-BA6A-C55293949E38}"/>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288" name="Rectangle 287">
                  <a:extLst>
                    <a:ext uri="{FF2B5EF4-FFF2-40B4-BE49-F238E27FC236}">
                      <a16:creationId xmlns:a16="http://schemas.microsoft.com/office/drawing/2014/main" id="{9E528706-A41A-42FF-8923-4C13C4B98F6A}"/>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275" name="Group 328">
                <a:extLst>
                  <a:ext uri="{FF2B5EF4-FFF2-40B4-BE49-F238E27FC236}">
                    <a16:creationId xmlns:a16="http://schemas.microsoft.com/office/drawing/2014/main" id="{8083AF52-8AEB-4C1A-9497-7B6B7581B0C6}"/>
                  </a:ext>
                </a:extLst>
              </p:cNvPr>
              <p:cNvGrpSpPr/>
              <p:nvPr/>
            </p:nvGrpSpPr>
            <p:grpSpPr>
              <a:xfrm>
                <a:off x="8355122" y="4691557"/>
                <a:ext cx="113920" cy="566243"/>
                <a:chOff x="7916018" y="4691557"/>
                <a:chExt cx="113920" cy="566243"/>
              </a:xfrm>
            </p:grpSpPr>
            <p:sp>
              <p:nvSpPr>
                <p:cNvPr id="281" name="Rectangle 280">
                  <a:extLst>
                    <a:ext uri="{FF2B5EF4-FFF2-40B4-BE49-F238E27FC236}">
                      <a16:creationId xmlns:a16="http://schemas.microsoft.com/office/drawing/2014/main" id="{4FC2C378-E486-488E-B244-C0B4C40A50B6}"/>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82" name="Rectangle 281">
                  <a:extLst>
                    <a:ext uri="{FF2B5EF4-FFF2-40B4-BE49-F238E27FC236}">
                      <a16:creationId xmlns:a16="http://schemas.microsoft.com/office/drawing/2014/main" id="{E04BB1F3-4851-44BE-A1FD-4B687FCF6E0F}"/>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83" name="Rectangle 282">
                  <a:extLst>
                    <a:ext uri="{FF2B5EF4-FFF2-40B4-BE49-F238E27FC236}">
                      <a16:creationId xmlns:a16="http://schemas.microsoft.com/office/drawing/2014/main" id="{6936B7E2-F679-4DDC-9425-8998861377B0}"/>
                    </a:ext>
                  </a:extLst>
                </p:cNvPr>
                <p:cNvSpPr/>
                <p:nvPr/>
              </p:nvSpPr>
              <p:spPr>
                <a:xfrm>
                  <a:off x="7916018" y="4989805"/>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284" name="Rectangle 283">
                  <a:extLst>
                    <a:ext uri="{FF2B5EF4-FFF2-40B4-BE49-F238E27FC236}">
                      <a16:creationId xmlns:a16="http://schemas.microsoft.com/office/drawing/2014/main" id="{D99676B4-7BC2-459F-8969-14A560833C4F}"/>
                    </a:ext>
                  </a:extLst>
                </p:cNvPr>
                <p:cNvSpPr/>
                <p:nvPr/>
              </p:nvSpPr>
              <p:spPr>
                <a:xfrm>
                  <a:off x="7916018" y="5138928"/>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276" name="Group 329">
                <a:extLst>
                  <a:ext uri="{FF2B5EF4-FFF2-40B4-BE49-F238E27FC236}">
                    <a16:creationId xmlns:a16="http://schemas.microsoft.com/office/drawing/2014/main" id="{DB1C6A36-4B16-4F01-A7FD-E87BD153508F}"/>
                  </a:ext>
                </a:extLst>
              </p:cNvPr>
              <p:cNvGrpSpPr/>
              <p:nvPr/>
            </p:nvGrpSpPr>
            <p:grpSpPr>
              <a:xfrm>
                <a:off x="8501492" y="4691557"/>
                <a:ext cx="113920" cy="566243"/>
                <a:chOff x="7916018" y="4691557"/>
                <a:chExt cx="113920" cy="566243"/>
              </a:xfrm>
            </p:grpSpPr>
            <p:sp>
              <p:nvSpPr>
                <p:cNvPr id="277" name="Rectangle 276">
                  <a:extLst>
                    <a:ext uri="{FF2B5EF4-FFF2-40B4-BE49-F238E27FC236}">
                      <a16:creationId xmlns:a16="http://schemas.microsoft.com/office/drawing/2014/main" id="{2585C907-4A72-45CB-AEFB-848356ECB366}"/>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78" name="Rectangle 277">
                  <a:extLst>
                    <a:ext uri="{FF2B5EF4-FFF2-40B4-BE49-F238E27FC236}">
                      <a16:creationId xmlns:a16="http://schemas.microsoft.com/office/drawing/2014/main" id="{CF642506-F4A0-4C4D-8F8B-AE9D3EFF9C22}"/>
                    </a:ext>
                  </a:extLst>
                </p:cNvPr>
                <p:cNvSpPr/>
                <p:nvPr/>
              </p:nvSpPr>
              <p:spPr>
                <a:xfrm>
                  <a:off x="7916018" y="4840681"/>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79" name="Rectangle 278">
                  <a:extLst>
                    <a:ext uri="{FF2B5EF4-FFF2-40B4-BE49-F238E27FC236}">
                      <a16:creationId xmlns:a16="http://schemas.microsoft.com/office/drawing/2014/main" id="{DA16A46A-B577-4D81-AD62-60AB5360B6E7}"/>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280" name="Rectangle 279">
                  <a:extLst>
                    <a:ext uri="{FF2B5EF4-FFF2-40B4-BE49-F238E27FC236}">
                      <a16:creationId xmlns:a16="http://schemas.microsoft.com/office/drawing/2014/main" id="{D379244C-95D5-42EB-A100-80B62F7D564E}"/>
                    </a:ext>
                  </a:extLst>
                </p:cNvPr>
                <p:cNvSpPr/>
                <p:nvPr/>
              </p:nvSpPr>
              <p:spPr>
                <a:xfrm>
                  <a:off x="7916018" y="5138928"/>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sp>
        <p:nvSpPr>
          <p:cNvPr id="297" name="Trapezoid 296">
            <a:extLst>
              <a:ext uri="{FF2B5EF4-FFF2-40B4-BE49-F238E27FC236}">
                <a16:creationId xmlns:a16="http://schemas.microsoft.com/office/drawing/2014/main" id="{B33C467A-9B60-46AC-BF66-AEBDC2F864F9}"/>
              </a:ext>
            </a:extLst>
          </p:cNvPr>
          <p:cNvSpPr/>
          <p:nvPr/>
        </p:nvSpPr>
        <p:spPr>
          <a:xfrm rot="16200000">
            <a:off x="-549656" y="2955493"/>
            <a:ext cx="4007663" cy="1143000"/>
          </a:xfrm>
          <a:prstGeom prst="trapezoid">
            <a:avLst>
              <a:gd name="adj" fmla="val 135438"/>
            </a:avLst>
          </a:prstGeom>
          <a:gradFill flip="none" rotWithShape="1">
            <a:gsLst>
              <a:gs pos="0">
                <a:schemeClr val="accent6"/>
              </a:gs>
              <a:gs pos="100000">
                <a:schemeClr val="accent4"/>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98" name="Oval 297">
            <a:extLst>
              <a:ext uri="{FF2B5EF4-FFF2-40B4-BE49-F238E27FC236}">
                <a16:creationId xmlns:a16="http://schemas.microsoft.com/office/drawing/2014/main" id="{F08B1BE5-C1EA-4E6A-A6DC-6065C6E7B43C}"/>
              </a:ext>
            </a:extLst>
          </p:cNvPr>
          <p:cNvSpPr/>
          <p:nvPr/>
        </p:nvSpPr>
        <p:spPr>
          <a:xfrm>
            <a:off x="223457" y="2940023"/>
            <a:ext cx="1447800" cy="1447800"/>
          </a:xfrm>
          <a:prstGeom prst="ellipse">
            <a:avLst/>
          </a:prstGeom>
          <a:blipFill dpi="0" rotWithShape="1">
            <a:blip r:embed="rId9" cstate="email">
              <a:extLst>
                <a:ext uri="{28A0092B-C50C-407E-A947-70E740481C1C}">
                  <a14:useLocalDpi xmlns:a14="http://schemas.microsoft.com/office/drawing/2010/main"/>
                </a:ext>
              </a:extLst>
            </a:blip>
            <a:stretch>
              <a:fillRect/>
            </a:stretch>
          </a:blipFill>
          <a:ln w="19050">
            <a:noFill/>
            <a:miter lim="800000"/>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299" name="TextBox 298">
            <a:extLst>
              <a:ext uri="{FF2B5EF4-FFF2-40B4-BE49-F238E27FC236}">
                <a16:creationId xmlns:a16="http://schemas.microsoft.com/office/drawing/2014/main" id="{C6C16C19-0F6B-403C-A9AB-617BBD64B368}"/>
              </a:ext>
            </a:extLst>
          </p:cNvPr>
          <p:cNvSpPr txBox="1"/>
          <p:nvPr/>
        </p:nvSpPr>
        <p:spPr>
          <a:xfrm>
            <a:off x="147258" y="4616423"/>
            <a:ext cx="1600201" cy="533400"/>
          </a:xfrm>
          <a:prstGeom prst="rect">
            <a:avLst/>
          </a:prstGeom>
          <a:noFill/>
        </p:spPr>
        <p:txBody>
          <a:bodyPr wrap="none" lIns="0" tIns="0" rIns="0" bIns="0" rtlCol="0">
            <a:noAutofit/>
          </a:bodyPr>
          <a:lstStyle/>
          <a:p>
            <a:pPr algn="ctr">
              <a:lnSpc>
                <a:spcPct val="90000"/>
              </a:lnSpc>
              <a:spcBef>
                <a:spcPct val="0"/>
              </a:spcBef>
              <a:spcAft>
                <a:spcPct val="0"/>
              </a:spcAft>
              <a:defRPr/>
            </a:pPr>
            <a:r>
              <a:rPr lang="en-US" sz="1600" b="1">
                <a:solidFill>
                  <a:srgbClr val="5F5F5F"/>
                </a:solidFill>
              </a:rPr>
              <a:t>Time</a:t>
            </a:r>
            <a:br>
              <a:rPr lang="en-US" sz="1600" b="1">
                <a:solidFill>
                  <a:srgbClr val="5F5F5F"/>
                </a:solidFill>
              </a:rPr>
            </a:br>
            <a:r>
              <a:rPr lang="en-US" sz="1600" b="1">
                <a:solidFill>
                  <a:srgbClr val="5F5F5F"/>
                </a:solidFill>
              </a:rPr>
              <a:t>Machine</a:t>
            </a:r>
          </a:p>
        </p:txBody>
      </p:sp>
      <p:sp>
        <p:nvSpPr>
          <p:cNvPr id="300" name="Oval 299">
            <a:extLst>
              <a:ext uri="{FF2B5EF4-FFF2-40B4-BE49-F238E27FC236}">
                <a16:creationId xmlns:a16="http://schemas.microsoft.com/office/drawing/2014/main" id="{D0341D4C-B4DD-4BF4-A5F0-84EF142D142E}"/>
              </a:ext>
            </a:extLst>
          </p:cNvPr>
          <p:cNvSpPr/>
          <p:nvPr/>
        </p:nvSpPr>
        <p:spPr>
          <a:xfrm>
            <a:off x="363455" y="3081790"/>
            <a:ext cx="1143000" cy="1143000"/>
          </a:xfrm>
          <a:prstGeom prst="ellipse">
            <a:avLst/>
          </a:prstGeom>
          <a:solidFill>
            <a:schemeClr val="tx2"/>
          </a:solidFill>
          <a:ln w="19050">
            <a:noFill/>
            <a:miter lim="800000"/>
          </a:ln>
          <a:scene3d>
            <a:camera prst="orthographicFront"/>
            <a:lightRig rig="threePt" dir="t"/>
          </a:scene3d>
          <a:sp3d>
            <a:bevelT w="527050" h="2857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301" name="Oval 300">
            <a:extLst>
              <a:ext uri="{FF2B5EF4-FFF2-40B4-BE49-F238E27FC236}">
                <a16:creationId xmlns:a16="http://schemas.microsoft.com/office/drawing/2014/main" id="{F0DB0BB9-C184-4349-B77C-9EE623F77961}"/>
              </a:ext>
            </a:extLst>
          </p:cNvPr>
          <p:cNvSpPr/>
          <p:nvPr/>
        </p:nvSpPr>
        <p:spPr>
          <a:xfrm>
            <a:off x="363455" y="3081790"/>
            <a:ext cx="1143000" cy="1143000"/>
          </a:xfrm>
          <a:prstGeom prst="ellipse">
            <a:avLst/>
          </a:prstGeom>
          <a:solidFill>
            <a:schemeClr val="tx2"/>
          </a:solidFill>
          <a:ln w="19050">
            <a:noFill/>
            <a:miter lim="800000"/>
          </a:ln>
          <a:effectLst>
            <a:glow rad="241300">
              <a:schemeClr val="bg1">
                <a:alpha val="60000"/>
              </a:schemeClr>
            </a:glow>
          </a:effectLst>
          <a:scene3d>
            <a:camera prst="orthographicFront"/>
            <a:lightRig rig="threePt" dir="t"/>
          </a:scene3d>
          <a:sp3d>
            <a:bevelT w="527050" h="2857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302" name="Arc 301">
            <a:extLst>
              <a:ext uri="{FF2B5EF4-FFF2-40B4-BE49-F238E27FC236}">
                <a16:creationId xmlns:a16="http://schemas.microsoft.com/office/drawing/2014/main" id="{CA8327C6-9CE6-4312-9712-F20ED470549D}"/>
              </a:ext>
            </a:extLst>
          </p:cNvPr>
          <p:cNvSpPr/>
          <p:nvPr/>
        </p:nvSpPr>
        <p:spPr>
          <a:xfrm>
            <a:off x="593823" y="3310390"/>
            <a:ext cx="685800" cy="685800"/>
          </a:xfrm>
          <a:prstGeom prst="arc">
            <a:avLst>
              <a:gd name="adj1" fmla="val 15006169"/>
              <a:gd name="adj2" fmla="val 12876854"/>
            </a:avLst>
          </a:prstGeom>
          <a:ln w="76200">
            <a:solidFill>
              <a:schemeClr val="bg1"/>
            </a:solidFill>
            <a:miter lim="800000"/>
            <a:headEnd type="none" w="med" len="med"/>
            <a:tailEnd type="triangle" w="med" len="med"/>
          </a:ln>
          <a:effectLst>
            <a:glow rad="101600">
              <a:schemeClr val="accent4">
                <a:satMod val="175000"/>
                <a:alpha val="7000"/>
              </a:schemeClr>
            </a:glow>
          </a:effectLst>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a:spcBef>
                <a:spcPct val="0"/>
              </a:spcBef>
              <a:spcAft>
                <a:spcPct val="0"/>
              </a:spcAft>
              <a:defRPr/>
            </a:pPr>
            <a:endParaRPr lang="en-US">
              <a:solidFill>
                <a:srgbClr val="5F5F5F"/>
              </a:solidFill>
              <a:latin typeface="Oracle Sans" panose="020B0503020204020204" pitchFamily="34" charset="0"/>
            </a:endParaRPr>
          </a:p>
        </p:txBody>
      </p:sp>
      <p:pic>
        <p:nvPicPr>
          <p:cNvPr id="303" name="Picture 302">
            <a:extLst>
              <a:ext uri="{FF2B5EF4-FFF2-40B4-BE49-F238E27FC236}">
                <a16:creationId xmlns:a16="http://schemas.microsoft.com/office/drawing/2014/main" id="{35AA3C3A-9865-4F19-BF7D-34637559397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58386" y="3266090"/>
            <a:ext cx="808070" cy="808071"/>
          </a:xfrm>
          <a:prstGeom prst="rect">
            <a:avLst/>
          </a:prstGeom>
        </p:spPr>
      </p:pic>
    </p:spTree>
    <p:extLst>
      <p:ext uri="{BB962C8B-B14F-4D97-AF65-F5344CB8AC3E}">
        <p14:creationId xmlns:p14="http://schemas.microsoft.com/office/powerpoint/2010/main" val="226642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100"/>
                                  </p:iterate>
                                  <p:childTnLst>
                                    <p:set>
                                      <p:cBhvr>
                                        <p:cTn id="6" dur="1" fill="hold">
                                          <p:stCondLst>
                                            <p:cond delay="0"/>
                                          </p:stCondLst>
                                        </p:cTn>
                                        <p:tgtEl>
                                          <p:spTgt spid="263"/>
                                        </p:tgtEl>
                                        <p:attrNameLst>
                                          <p:attrName>style.visibility</p:attrName>
                                        </p:attrNameLst>
                                      </p:cBhvr>
                                      <p:to>
                                        <p:strVal val="visible"/>
                                      </p:to>
                                    </p:set>
                                  </p:childTnLst>
                                </p:cTn>
                              </p:par>
                            </p:childTnLst>
                          </p:cTn>
                        </p:par>
                        <p:par>
                          <p:cTn id="7" fill="hold">
                            <p:stCondLst>
                              <p:cond delay="2001"/>
                            </p:stCondLst>
                            <p:childTnLst>
                              <p:par>
                                <p:cTn id="8" presetID="53" presetClass="entr" presetSubtype="0" fill="hold" grpId="0" nodeType="afterEffect">
                                  <p:stCondLst>
                                    <p:cond delay="0"/>
                                  </p:stCondLst>
                                  <p:childTnLst>
                                    <p:set>
                                      <p:cBhvr>
                                        <p:cTn id="9" dur="1" fill="hold">
                                          <p:stCondLst>
                                            <p:cond delay="0"/>
                                          </p:stCondLst>
                                        </p:cTn>
                                        <p:tgtEl>
                                          <p:spTgt spid="261"/>
                                        </p:tgtEl>
                                        <p:attrNameLst>
                                          <p:attrName>style.visibility</p:attrName>
                                        </p:attrNameLst>
                                      </p:cBhvr>
                                      <p:to>
                                        <p:strVal val="visible"/>
                                      </p:to>
                                    </p:set>
                                    <p:anim calcmode="lin" valueType="num">
                                      <p:cBhvr>
                                        <p:cTn id="10" dur="500" fill="hold"/>
                                        <p:tgtEl>
                                          <p:spTgt spid="261"/>
                                        </p:tgtEl>
                                        <p:attrNameLst>
                                          <p:attrName>ppt_w</p:attrName>
                                        </p:attrNameLst>
                                      </p:cBhvr>
                                      <p:tavLst>
                                        <p:tav tm="0">
                                          <p:val>
                                            <p:fltVal val="0"/>
                                          </p:val>
                                        </p:tav>
                                        <p:tav tm="100000">
                                          <p:val>
                                            <p:strVal val="#ppt_w"/>
                                          </p:val>
                                        </p:tav>
                                      </p:tavLst>
                                    </p:anim>
                                    <p:anim calcmode="lin" valueType="num">
                                      <p:cBhvr>
                                        <p:cTn id="11" dur="500" fill="hold"/>
                                        <p:tgtEl>
                                          <p:spTgt spid="261"/>
                                        </p:tgtEl>
                                        <p:attrNameLst>
                                          <p:attrName>ppt_h</p:attrName>
                                        </p:attrNameLst>
                                      </p:cBhvr>
                                      <p:tavLst>
                                        <p:tav tm="0">
                                          <p:val>
                                            <p:fltVal val="0"/>
                                          </p:val>
                                        </p:tav>
                                        <p:tav tm="100000">
                                          <p:val>
                                            <p:strVal val="#ppt_h"/>
                                          </p:val>
                                        </p:tav>
                                      </p:tavLst>
                                    </p:anim>
                                    <p:animEffect transition="in" filter="fade">
                                      <p:cBhvr>
                                        <p:cTn id="12" dur="500"/>
                                        <p:tgtEl>
                                          <p:spTgt spid="261"/>
                                        </p:tgtEl>
                                      </p:cBhvr>
                                    </p:animEffect>
                                  </p:childTnLst>
                                </p:cTn>
                              </p:par>
                            </p:childTnLst>
                          </p:cTn>
                        </p:par>
                        <p:par>
                          <p:cTn id="13" fill="hold">
                            <p:stCondLst>
                              <p:cond delay="2501"/>
                            </p:stCondLst>
                            <p:childTnLst>
                              <p:par>
                                <p:cTn id="14" presetID="10" presetClass="entr" presetSubtype="0" fill="hold" grpId="0" nodeType="afterEffect">
                                  <p:stCondLst>
                                    <p:cond delay="500"/>
                                  </p:stCondLst>
                                  <p:childTnLst>
                                    <p:set>
                                      <p:cBhvr>
                                        <p:cTn id="15" dur="1" fill="hold">
                                          <p:stCondLst>
                                            <p:cond delay="0"/>
                                          </p:stCondLst>
                                        </p:cTn>
                                        <p:tgtEl>
                                          <p:spTgt spid="262"/>
                                        </p:tgtEl>
                                        <p:attrNameLst>
                                          <p:attrName>style.visibility</p:attrName>
                                        </p:attrNameLst>
                                      </p:cBhvr>
                                      <p:to>
                                        <p:strVal val="visible"/>
                                      </p:to>
                                    </p:set>
                                    <p:animEffect transition="in" filter="fade">
                                      <p:cBhvr>
                                        <p:cTn id="16" dur="500"/>
                                        <p:tgtEl>
                                          <p:spTgt spid="262"/>
                                        </p:tgtEl>
                                      </p:cBhvr>
                                    </p:animEffect>
                                  </p:childTnLst>
                                </p:cTn>
                              </p:par>
                            </p:childTnLst>
                          </p:cTn>
                        </p:par>
                        <p:par>
                          <p:cTn id="17" fill="hold">
                            <p:stCondLst>
                              <p:cond delay="3501"/>
                            </p:stCondLst>
                            <p:childTnLst>
                              <p:par>
                                <p:cTn id="18" presetID="64" presetClass="path" presetSubtype="0" accel="50000" decel="50000" fill="hold" nodeType="afterEffect">
                                  <p:stCondLst>
                                    <p:cond delay="0"/>
                                  </p:stCondLst>
                                  <p:childTnLst>
                                    <p:animMotion origin="layout" path="M -1.04167E-6 -4.44444E-6 L 0.00065 -0.28842 " pathEditMode="relative" rAng="0" ptsTypes="AA">
                                      <p:cBhvr>
                                        <p:cTn id="19" dur="2000" fill="hold"/>
                                        <p:tgtEl>
                                          <p:spTgt spid="154"/>
                                        </p:tgtEl>
                                        <p:attrNameLst>
                                          <p:attrName>ppt_x</p:attrName>
                                          <p:attrName>ppt_y</p:attrName>
                                        </p:attrNameLst>
                                      </p:cBhvr>
                                      <p:rCtr x="26" y="-14421"/>
                                    </p:animMotion>
                                  </p:childTnLst>
                                </p:cTn>
                              </p:par>
                              <p:par>
                                <p:cTn id="20" presetID="64" presetClass="path" presetSubtype="0" accel="50000" decel="50000" fill="hold" nodeType="withEffect">
                                  <p:stCondLst>
                                    <p:cond delay="0"/>
                                  </p:stCondLst>
                                  <p:childTnLst>
                                    <p:animMotion origin="layout" path="M 1.11022E-16 -4.44444E-6 L -0.08997 -0.28842 " pathEditMode="relative" rAng="0" ptsTypes="AA">
                                      <p:cBhvr>
                                        <p:cTn id="21" dur="2000" fill="hold"/>
                                        <p:tgtEl>
                                          <p:spTgt spid="185"/>
                                        </p:tgtEl>
                                        <p:attrNameLst>
                                          <p:attrName>ppt_x</p:attrName>
                                          <p:attrName>ppt_y</p:attrName>
                                        </p:attrNameLst>
                                      </p:cBhvr>
                                      <p:rCtr x="-4505" y="-14421"/>
                                    </p:animMotion>
                                  </p:childTnLst>
                                </p:cTn>
                              </p:par>
                              <p:par>
                                <p:cTn id="22" presetID="64" presetClass="path" presetSubtype="0" accel="50000" decel="50000" fill="hold" nodeType="withEffect">
                                  <p:stCondLst>
                                    <p:cond delay="0"/>
                                  </p:stCondLst>
                                  <p:childTnLst>
                                    <p:animMotion origin="layout" path="M 4.16667E-7 -4.44444E-6 L 0.09128 -0.28842 " pathEditMode="relative" rAng="0" ptsTypes="AA">
                                      <p:cBhvr>
                                        <p:cTn id="23" dur="2000" fill="hold"/>
                                        <p:tgtEl>
                                          <p:spTgt spid="123"/>
                                        </p:tgtEl>
                                        <p:attrNameLst>
                                          <p:attrName>ppt_x</p:attrName>
                                          <p:attrName>ppt_y</p:attrName>
                                        </p:attrNameLst>
                                      </p:cBhvr>
                                      <p:rCtr x="4557" y="-14421"/>
                                    </p:animMotion>
                                  </p:childTnLst>
                                </p:cTn>
                              </p:par>
                            </p:childTnLst>
                          </p:cTn>
                        </p:par>
                        <p:par>
                          <p:cTn id="24" fill="hold">
                            <p:stCondLst>
                              <p:cond delay="5501"/>
                            </p:stCondLst>
                            <p:childTnLst>
                              <p:par>
                                <p:cTn id="25" presetID="1" presetClass="exit" presetSubtype="0" fill="hold" nodeType="afterEffect">
                                  <p:stCondLst>
                                    <p:cond delay="0"/>
                                  </p:stCondLst>
                                  <p:childTnLst>
                                    <p:set>
                                      <p:cBhvr>
                                        <p:cTn id="26" dur="1" fill="hold">
                                          <p:stCondLst>
                                            <p:cond delay="0"/>
                                          </p:stCondLst>
                                        </p:cTn>
                                        <p:tgtEl>
                                          <p:spTgt spid="154"/>
                                        </p:tgtEl>
                                        <p:attrNameLst>
                                          <p:attrName>style.visibility</p:attrName>
                                        </p:attrNameLst>
                                      </p:cBhvr>
                                      <p:to>
                                        <p:strVal val="hidden"/>
                                      </p:to>
                                    </p:set>
                                  </p:childTnLst>
                                </p:cTn>
                              </p:par>
                            </p:childTnLst>
                          </p:cTn>
                        </p:par>
                        <p:par>
                          <p:cTn id="27" fill="hold">
                            <p:stCondLst>
                              <p:cond delay="5501"/>
                            </p:stCondLst>
                            <p:childTnLst>
                              <p:par>
                                <p:cTn id="28" presetID="1" presetClass="exit" presetSubtype="0" fill="hold" nodeType="afterEffect">
                                  <p:stCondLst>
                                    <p:cond delay="0"/>
                                  </p:stCondLst>
                                  <p:childTnLst>
                                    <p:set>
                                      <p:cBhvr>
                                        <p:cTn id="29" dur="1" fill="hold">
                                          <p:stCondLst>
                                            <p:cond delay="0"/>
                                          </p:stCondLst>
                                        </p:cTn>
                                        <p:tgtEl>
                                          <p:spTgt spid="185"/>
                                        </p:tgtEl>
                                        <p:attrNameLst>
                                          <p:attrName>style.visibility</p:attrName>
                                        </p:attrNameLst>
                                      </p:cBhvr>
                                      <p:to>
                                        <p:strVal val="hidden"/>
                                      </p:to>
                                    </p:set>
                                  </p:childTnLst>
                                </p:cTn>
                              </p:par>
                            </p:childTnLst>
                          </p:cTn>
                        </p:par>
                        <p:par>
                          <p:cTn id="30" fill="hold">
                            <p:stCondLst>
                              <p:cond delay="5501"/>
                            </p:stCondLst>
                            <p:childTnLst>
                              <p:par>
                                <p:cTn id="31" presetID="1" presetClass="exit" presetSubtype="0" fill="hold" nodeType="afterEffect">
                                  <p:stCondLst>
                                    <p:cond delay="0"/>
                                  </p:stCondLst>
                                  <p:childTnLst>
                                    <p:set>
                                      <p:cBhvr>
                                        <p:cTn id="32" dur="1" fill="hold">
                                          <p:stCondLst>
                                            <p:cond delay="0"/>
                                          </p:stCondLst>
                                        </p:cTn>
                                        <p:tgtEl>
                                          <p:spTgt spid="123"/>
                                        </p:tgtEl>
                                        <p:attrNameLst>
                                          <p:attrName>style.visibility</p:attrName>
                                        </p:attrNameLst>
                                      </p:cBhvr>
                                      <p:to>
                                        <p:strVal val="hidden"/>
                                      </p:to>
                                    </p:set>
                                  </p:childTnLst>
                                </p:cTn>
                              </p:par>
                            </p:childTnLst>
                          </p:cTn>
                        </p:par>
                        <p:par>
                          <p:cTn id="33" fill="hold">
                            <p:stCondLst>
                              <p:cond delay="5501"/>
                            </p:stCondLst>
                            <p:childTnLst>
                              <p:par>
                                <p:cTn id="34" presetID="10" presetClass="entr" presetSubtype="0" fill="hold" nodeType="afterEffect">
                                  <p:stCondLst>
                                    <p:cond delay="0"/>
                                  </p:stCondLst>
                                  <p:childTnLst>
                                    <p:set>
                                      <p:cBhvr>
                                        <p:cTn id="35" dur="1" fill="hold">
                                          <p:stCondLst>
                                            <p:cond delay="0"/>
                                          </p:stCondLst>
                                        </p:cTn>
                                        <p:tgtEl>
                                          <p:spTgt spid="264"/>
                                        </p:tgtEl>
                                        <p:attrNameLst>
                                          <p:attrName>style.visibility</p:attrName>
                                        </p:attrNameLst>
                                      </p:cBhvr>
                                      <p:to>
                                        <p:strVal val="visible"/>
                                      </p:to>
                                    </p:set>
                                    <p:animEffect transition="in" filter="fade">
                                      <p:cBhvr>
                                        <p:cTn id="36" dur="10"/>
                                        <p:tgtEl>
                                          <p:spTgt spid="264"/>
                                        </p:tgtEl>
                                      </p:cBhvr>
                                    </p:animEffect>
                                  </p:childTnLst>
                                </p:cTn>
                              </p:par>
                            </p:childTnLst>
                          </p:cTn>
                        </p:par>
                        <p:par>
                          <p:cTn id="37" fill="hold">
                            <p:stCondLst>
                              <p:cond delay="5511"/>
                            </p:stCondLst>
                            <p:childTnLst>
                              <p:par>
                                <p:cTn id="38" presetID="50" presetClass="path" presetSubtype="0" accel="50000" decel="50000" fill="hold" nodeType="afterEffect">
                                  <p:stCondLst>
                                    <p:cond delay="500"/>
                                  </p:stCondLst>
                                  <p:childTnLst>
                                    <p:animMotion origin="layout" path="M -4.58333E-6 4.44444E-6 L -0.26809 4.44444E-6 C -0.38841 4.44444E-6 -0.53632 0.0412 -0.53632 0.075 L -0.53632 0.15023 " pathEditMode="relative" rAng="0" ptsTypes="AAAA">
                                      <p:cBhvr>
                                        <p:cTn id="39" dur="2000" fill="hold"/>
                                        <p:tgtEl>
                                          <p:spTgt spid="264"/>
                                        </p:tgtEl>
                                        <p:attrNameLst>
                                          <p:attrName>ppt_x</p:attrName>
                                          <p:attrName>ppt_y</p:attrName>
                                        </p:attrNameLst>
                                      </p:cBhvr>
                                      <p:rCtr x="-26823" y="7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0" animBg="1"/>
      <p:bldP spid="262" grpId="0"/>
      <p:bldP spid="26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6A9AB4-22A6-444D-8137-BE719F16AD78}"/>
              </a:ext>
            </a:extLst>
          </p:cNvPr>
          <p:cNvSpPr>
            <a:spLocks noGrp="1"/>
          </p:cNvSpPr>
          <p:nvPr>
            <p:ph type="body" sz="quarter" idx="11"/>
          </p:nvPr>
        </p:nvSpPr>
        <p:spPr/>
        <p:txBody>
          <a:bodyPr/>
          <a:lstStyle/>
          <a:p>
            <a:r>
              <a:rPr lang="en-US" dirty="0"/>
              <a:t>Real-time protection of database changes increases resiliency with point-in-time recovery</a:t>
            </a:r>
          </a:p>
        </p:txBody>
      </p:sp>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p:txBody>
          <a:bodyPr/>
          <a:lstStyle/>
          <a:p>
            <a:r>
              <a:rPr lang="en-US" dirty="0"/>
              <a:t>Recovery Service continuously protects Oracle databases</a:t>
            </a: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744583" y="6392381"/>
            <a:ext cx="5745379" cy="365125"/>
          </a:xfrm>
        </p:spPr>
        <p:txBody>
          <a:bodyPr/>
          <a:lstStyle/>
          <a:p>
            <a:r>
              <a:rPr lang="en-US" smtClean="0"/>
              <a:t>Copyright © 2023, Oracle and/or its affiliates. All rights reserved   </a:t>
            </a:r>
            <a:endParaRPr lang="en-US" dirty="0"/>
          </a:p>
        </p:txBody>
      </p:sp>
      <p:sp>
        <p:nvSpPr>
          <p:cNvPr id="8" name="Rectangle 7">
            <a:extLst>
              <a:ext uri="{FF2B5EF4-FFF2-40B4-BE49-F238E27FC236}">
                <a16:creationId xmlns:a16="http://schemas.microsoft.com/office/drawing/2014/main" id="{A1727C4E-CE30-417D-990E-C9A5906B0DE5}"/>
              </a:ext>
            </a:extLst>
          </p:cNvPr>
          <p:cNvSpPr/>
          <p:nvPr/>
        </p:nvSpPr>
        <p:spPr>
          <a:xfrm>
            <a:off x="2039208" y="1523161"/>
            <a:ext cx="4999400" cy="4007662"/>
          </a:xfrm>
          <a:prstGeom prst="rect">
            <a:avLst/>
          </a:prstGeom>
          <a:solidFill>
            <a:schemeClr val="accent2">
              <a:alpha val="2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b="1" dirty="0">
              <a:solidFill>
                <a:srgbClr val="41817E"/>
              </a:solidFill>
            </a:endParaRPr>
          </a:p>
        </p:txBody>
      </p:sp>
      <p:sp>
        <p:nvSpPr>
          <p:cNvPr id="9" name="Right Arrow 13">
            <a:extLst>
              <a:ext uri="{FF2B5EF4-FFF2-40B4-BE49-F238E27FC236}">
                <a16:creationId xmlns:a16="http://schemas.microsoft.com/office/drawing/2014/main" id="{6B7557C6-C417-4E8D-8B2C-2BC389A85F30}"/>
              </a:ext>
            </a:extLst>
          </p:cNvPr>
          <p:cNvSpPr/>
          <p:nvPr/>
        </p:nvSpPr>
        <p:spPr>
          <a:xfrm>
            <a:off x="3552709" y="4159224"/>
            <a:ext cx="2038100" cy="636523"/>
          </a:xfrm>
          <a:prstGeom prst="rightArrow">
            <a:avLst/>
          </a:prstGeom>
          <a:gradFill>
            <a:gsLst>
              <a:gs pos="0">
                <a:srgbClr val="E5DBBE"/>
              </a:gs>
              <a:gs pos="96000">
                <a:srgbClr val="D39F5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121893" tIns="60947" rIns="121893" bIns="60947"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 name="TextBox 10">
            <a:extLst>
              <a:ext uri="{FF2B5EF4-FFF2-40B4-BE49-F238E27FC236}">
                <a16:creationId xmlns:a16="http://schemas.microsoft.com/office/drawing/2014/main" id="{40B6B68F-8232-40BF-B93F-22A6816BA2BD}"/>
              </a:ext>
            </a:extLst>
          </p:cNvPr>
          <p:cNvSpPr txBox="1"/>
          <p:nvPr/>
        </p:nvSpPr>
        <p:spPr>
          <a:xfrm>
            <a:off x="2847607" y="5552089"/>
            <a:ext cx="4164394" cy="338528"/>
          </a:xfrm>
          <a:prstGeom prst="rect">
            <a:avLst/>
          </a:prstGeom>
          <a:noFill/>
        </p:spPr>
        <p:txBody>
          <a:bodyPr wrap="square" lIns="121893" tIns="60947" rIns="121893" bIns="60947" rtlCol="0">
            <a:spAutoFit/>
          </a:bodyPr>
          <a:lstStyle/>
          <a:p>
            <a:pPr algn="ctr" fontAlgn="base">
              <a:spcBef>
                <a:spcPct val="0"/>
              </a:spcBef>
              <a:spcAft>
                <a:spcPct val="0"/>
              </a:spcAft>
              <a:defRPr/>
            </a:pPr>
            <a:r>
              <a:rPr lang="en-US" sz="1400" b="1">
                <a:solidFill>
                  <a:srgbClr val="FFFFFF"/>
                </a:solidFill>
                <a:ea typeface="ＭＳ Ｐゴシック" pitchFamily="34" charset="-128"/>
              </a:rPr>
              <a:t>Recovery Appliance Delta Push (What it Does)</a:t>
            </a:r>
          </a:p>
        </p:txBody>
      </p:sp>
      <p:grpSp>
        <p:nvGrpSpPr>
          <p:cNvPr id="12" name="Group 11">
            <a:extLst>
              <a:ext uri="{FF2B5EF4-FFF2-40B4-BE49-F238E27FC236}">
                <a16:creationId xmlns:a16="http://schemas.microsoft.com/office/drawing/2014/main" id="{AC4D3F40-9750-474A-B267-466167E4507C}"/>
              </a:ext>
            </a:extLst>
          </p:cNvPr>
          <p:cNvGrpSpPr>
            <a:grpSpLocks noChangeAspect="1"/>
          </p:cNvGrpSpPr>
          <p:nvPr/>
        </p:nvGrpSpPr>
        <p:grpSpPr>
          <a:xfrm>
            <a:off x="5114764" y="3413753"/>
            <a:ext cx="1995143" cy="1995143"/>
            <a:chOff x="8428348" y="3608272"/>
            <a:chExt cx="2437447" cy="2437447"/>
          </a:xfrm>
          <a:solidFill>
            <a:schemeClr val="tx1"/>
          </a:solidFill>
        </p:grpSpPr>
        <p:pic>
          <p:nvPicPr>
            <p:cNvPr id="13" name="Picture Placeholder 48">
              <a:extLst>
                <a:ext uri="{FF2B5EF4-FFF2-40B4-BE49-F238E27FC236}">
                  <a16:creationId xmlns:a16="http://schemas.microsoft.com/office/drawing/2014/main" id="{C3F2B807-179E-4E10-A1A3-18B7BB6929CB}"/>
                </a:ext>
              </a:extLst>
            </p:cNvPr>
            <p:cNvPicPr>
              <a:picLocks noChangeAspect="1"/>
            </p:cNvPicPr>
            <p:nvPr/>
          </p:nvPicPr>
          <p:blipFill rotWithShape="1">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a:xfrm>
              <a:off x="8428348" y="3608272"/>
              <a:ext cx="2437447" cy="2437447"/>
            </a:xfrm>
            <a:prstGeom prst="rect">
              <a:avLst/>
            </a:prstGeom>
            <a:noFill/>
          </p:spPr>
        </p:pic>
        <p:sp>
          <p:nvSpPr>
            <p:cNvPr id="14" name="Picture Placeholder 39">
              <a:extLst>
                <a:ext uri="{FF2B5EF4-FFF2-40B4-BE49-F238E27FC236}">
                  <a16:creationId xmlns:a16="http://schemas.microsoft.com/office/drawing/2014/main" id="{C4FF9A5B-4CDB-4A99-B862-541592776FAD}"/>
                </a:ext>
              </a:extLst>
            </p:cNvPr>
            <p:cNvSpPr/>
            <p:nvPr/>
          </p:nvSpPr>
          <p:spPr>
            <a:xfrm>
              <a:off x="8766799" y="3782717"/>
              <a:ext cx="1897169" cy="833684"/>
            </a:xfrm>
            <a:custGeom>
              <a:avLst/>
              <a:gdLst>
                <a:gd name="connsiteX0" fmla="*/ 2018699 w 2074600"/>
                <a:gd name="connsiteY0" fmla="*/ 1012775 h 1036171"/>
                <a:gd name="connsiteX1" fmla="*/ 2005998 w 2074600"/>
                <a:gd name="connsiteY1" fmla="*/ 1036172 h 1036171"/>
                <a:gd name="connsiteX2" fmla="*/ 1071686 w 2074600"/>
                <a:gd name="connsiteY2" fmla="*/ 1036172 h 1036171"/>
                <a:gd name="connsiteX3" fmla="*/ 773655 w 2074600"/>
                <a:gd name="connsiteY3" fmla="*/ 735356 h 1036171"/>
                <a:gd name="connsiteX4" fmla="*/ 862785 w 2074600"/>
                <a:gd name="connsiteY4" fmla="*/ 735356 h 1036171"/>
                <a:gd name="connsiteX5" fmla="*/ 1071686 w 2074600"/>
                <a:gd name="connsiteY5" fmla="*/ 947041 h 1036171"/>
                <a:gd name="connsiteX6" fmla="*/ 1951851 w 2074600"/>
                <a:gd name="connsiteY6" fmla="*/ 947041 h 1036171"/>
                <a:gd name="connsiteX7" fmla="*/ 1808574 w 2074600"/>
                <a:gd name="connsiteY7" fmla="*/ 470526 h 1036171"/>
                <a:gd name="connsiteX8" fmla="*/ 1688693 w 2074600"/>
                <a:gd name="connsiteY8" fmla="*/ 421170 h 1036171"/>
                <a:gd name="connsiteX9" fmla="*/ 1523467 w 2074600"/>
                <a:gd name="connsiteY9" fmla="*/ 292710 h 1036171"/>
                <a:gd name="connsiteX10" fmla="*/ 1030329 w 2074600"/>
                <a:gd name="connsiteY10" fmla="*/ 127885 h 1036171"/>
                <a:gd name="connsiteX11" fmla="*/ 924954 w 2074600"/>
                <a:gd name="connsiteY11" fmla="*/ 206810 h 1036171"/>
                <a:gd name="connsiteX12" fmla="*/ 730203 w 2074600"/>
                <a:gd name="connsiteY12" fmla="*/ 279786 h 1036171"/>
                <a:gd name="connsiteX13" fmla="*/ 430613 w 2074600"/>
                <a:gd name="connsiteY13" fmla="*/ 503616 h 1036171"/>
                <a:gd name="connsiteX14" fmla="*/ 306053 w 2074600"/>
                <a:gd name="connsiteY14" fmla="*/ 669733 h 1036171"/>
                <a:gd name="connsiteX15" fmla="*/ 98824 w 2074600"/>
                <a:gd name="connsiteY15" fmla="*/ 947041 h 1036171"/>
                <a:gd name="connsiteX16" fmla="*/ 773655 w 2074600"/>
                <a:gd name="connsiteY16" fmla="*/ 947041 h 1036171"/>
                <a:gd name="connsiteX17" fmla="*/ 862228 w 2074600"/>
                <a:gd name="connsiteY17" fmla="*/ 1036172 h 1036171"/>
                <a:gd name="connsiteX18" fmla="*/ 0 w 2074600"/>
                <a:gd name="connsiteY18" fmla="*/ 1036172 h 1036171"/>
                <a:gd name="connsiteX19" fmla="*/ 3565 w 2074600"/>
                <a:gd name="connsiteY19" fmla="*/ 988264 h 1036171"/>
                <a:gd name="connsiteX20" fmla="*/ 264607 w 2074600"/>
                <a:gd name="connsiteY20" fmla="*/ 590518 h 1036171"/>
                <a:gd name="connsiteX21" fmla="*/ 342596 w 2074600"/>
                <a:gd name="connsiteY21" fmla="*/ 486124 h 1036171"/>
                <a:gd name="connsiteX22" fmla="*/ 737891 w 2074600"/>
                <a:gd name="connsiteY22" fmla="*/ 190655 h 1036171"/>
                <a:gd name="connsiteX23" fmla="*/ 858886 w 2074600"/>
                <a:gd name="connsiteY23" fmla="*/ 146090 h 1036171"/>
                <a:gd name="connsiteX24" fmla="*/ 1504437 w 2074600"/>
                <a:gd name="connsiteY24" fmla="*/ 121947 h 1036171"/>
                <a:gd name="connsiteX25" fmla="*/ 1602459 w 2074600"/>
                <a:gd name="connsiteY25" fmla="*/ 252824 h 1036171"/>
                <a:gd name="connsiteX26" fmla="*/ 1707076 w 2074600"/>
                <a:gd name="connsiteY26" fmla="*/ 334156 h 1036171"/>
                <a:gd name="connsiteX27" fmla="*/ 2063577 w 2074600"/>
                <a:gd name="connsiteY27" fmla="*/ 891680 h 1036171"/>
                <a:gd name="connsiteX28" fmla="*/ 2018699 w 2074600"/>
                <a:gd name="connsiteY28" fmla="*/ 1012775 h 1036171"/>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862228 w 2074600"/>
                <a:gd name="connsiteY17" fmla="*/ 1036172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9251"/>
                <a:gd name="connsiteX1" fmla="*/ 2005998 w 2074600"/>
                <a:gd name="connsiteY1" fmla="*/ 1036172 h 1039251"/>
                <a:gd name="connsiteX2" fmla="*/ 1071686 w 2074600"/>
                <a:gd name="connsiteY2" fmla="*/ 1036172 h 1039251"/>
                <a:gd name="connsiteX3" fmla="*/ 773655 w 2074600"/>
                <a:gd name="connsiteY3" fmla="*/ 735356 h 1039251"/>
                <a:gd name="connsiteX4" fmla="*/ 862785 w 2074600"/>
                <a:gd name="connsiteY4" fmla="*/ 735356 h 1039251"/>
                <a:gd name="connsiteX5" fmla="*/ 1071686 w 2074600"/>
                <a:gd name="connsiteY5" fmla="*/ 947041 h 1039251"/>
                <a:gd name="connsiteX6" fmla="*/ 1951851 w 2074600"/>
                <a:gd name="connsiteY6" fmla="*/ 947041 h 1039251"/>
                <a:gd name="connsiteX7" fmla="*/ 1808574 w 2074600"/>
                <a:gd name="connsiteY7" fmla="*/ 470526 h 1039251"/>
                <a:gd name="connsiteX8" fmla="*/ 1688693 w 2074600"/>
                <a:gd name="connsiteY8" fmla="*/ 421170 h 1039251"/>
                <a:gd name="connsiteX9" fmla="*/ 1523467 w 2074600"/>
                <a:gd name="connsiteY9" fmla="*/ 292710 h 1039251"/>
                <a:gd name="connsiteX10" fmla="*/ 1030329 w 2074600"/>
                <a:gd name="connsiteY10" fmla="*/ 127885 h 1039251"/>
                <a:gd name="connsiteX11" fmla="*/ 924954 w 2074600"/>
                <a:gd name="connsiteY11" fmla="*/ 206810 h 1039251"/>
                <a:gd name="connsiteX12" fmla="*/ 730203 w 2074600"/>
                <a:gd name="connsiteY12" fmla="*/ 279786 h 1039251"/>
                <a:gd name="connsiteX13" fmla="*/ 430613 w 2074600"/>
                <a:gd name="connsiteY13" fmla="*/ 503616 h 1039251"/>
                <a:gd name="connsiteX14" fmla="*/ 306053 w 2074600"/>
                <a:gd name="connsiteY14" fmla="*/ 669733 h 1039251"/>
                <a:gd name="connsiteX15" fmla="*/ 98824 w 2074600"/>
                <a:gd name="connsiteY15" fmla="*/ 947041 h 1039251"/>
                <a:gd name="connsiteX16" fmla="*/ 570455 w 2074600"/>
                <a:gd name="connsiteY16" fmla="*/ 947041 h 1039251"/>
                <a:gd name="connsiteX17" fmla="*/ 588216 w 2074600"/>
                <a:gd name="connsiteY17" fmla="*/ 1039251 h 1039251"/>
                <a:gd name="connsiteX18" fmla="*/ 0 w 2074600"/>
                <a:gd name="connsiteY18" fmla="*/ 1036172 h 1039251"/>
                <a:gd name="connsiteX19" fmla="*/ 3565 w 2074600"/>
                <a:gd name="connsiteY19" fmla="*/ 988264 h 1039251"/>
                <a:gd name="connsiteX20" fmla="*/ 264607 w 2074600"/>
                <a:gd name="connsiteY20" fmla="*/ 590518 h 1039251"/>
                <a:gd name="connsiteX21" fmla="*/ 342596 w 2074600"/>
                <a:gd name="connsiteY21" fmla="*/ 486124 h 1039251"/>
                <a:gd name="connsiteX22" fmla="*/ 737891 w 2074600"/>
                <a:gd name="connsiteY22" fmla="*/ 190655 h 1039251"/>
                <a:gd name="connsiteX23" fmla="*/ 858886 w 2074600"/>
                <a:gd name="connsiteY23" fmla="*/ 146090 h 1039251"/>
                <a:gd name="connsiteX24" fmla="*/ 1504437 w 2074600"/>
                <a:gd name="connsiteY24" fmla="*/ 121947 h 1039251"/>
                <a:gd name="connsiteX25" fmla="*/ 1602459 w 2074600"/>
                <a:gd name="connsiteY25" fmla="*/ 252824 h 1039251"/>
                <a:gd name="connsiteX26" fmla="*/ 1707076 w 2074600"/>
                <a:gd name="connsiteY26" fmla="*/ 334156 h 1039251"/>
                <a:gd name="connsiteX27" fmla="*/ 2063577 w 2074600"/>
                <a:gd name="connsiteY27" fmla="*/ 891680 h 1039251"/>
                <a:gd name="connsiteX28" fmla="*/ 2018699 w 2074600"/>
                <a:gd name="connsiteY28" fmla="*/ 1012775 h 1039251"/>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8205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8205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57428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66665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3094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5476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862785 w 2074600"/>
                <a:gd name="connsiteY4" fmla="*/ 735356 h 1036172"/>
                <a:gd name="connsiteX5" fmla="*/ 1071686 w 2074600"/>
                <a:gd name="connsiteY5" fmla="*/ 947041 h 1036172"/>
                <a:gd name="connsiteX6" fmla="*/ 1951851 w 2074600"/>
                <a:gd name="connsiteY6" fmla="*/ 947041 h 1036172"/>
                <a:gd name="connsiteX7" fmla="*/ 1808574 w 2074600"/>
                <a:gd name="connsiteY7" fmla="*/ 470526 h 1036172"/>
                <a:gd name="connsiteX8" fmla="*/ 1688693 w 2074600"/>
                <a:gd name="connsiteY8" fmla="*/ 421170 h 1036172"/>
                <a:gd name="connsiteX9" fmla="*/ 1523467 w 2074600"/>
                <a:gd name="connsiteY9" fmla="*/ 292710 h 1036172"/>
                <a:gd name="connsiteX10" fmla="*/ 1030329 w 2074600"/>
                <a:gd name="connsiteY10" fmla="*/ 127885 h 1036172"/>
                <a:gd name="connsiteX11" fmla="*/ 924954 w 2074600"/>
                <a:gd name="connsiteY11" fmla="*/ 206810 h 1036172"/>
                <a:gd name="connsiteX12" fmla="*/ 730203 w 2074600"/>
                <a:gd name="connsiteY12" fmla="*/ 279786 h 1036172"/>
                <a:gd name="connsiteX13" fmla="*/ 430613 w 2074600"/>
                <a:gd name="connsiteY13" fmla="*/ 503616 h 1036172"/>
                <a:gd name="connsiteX14" fmla="*/ 306053 w 2074600"/>
                <a:gd name="connsiteY14" fmla="*/ 669733 h 1036172"/>
                <a:gd name="connsiteX15" fmla="*/ 98824 w 2074600"/>
                <a:gd name="connsiteY15" fmla="*/ 947041 h 1036172"/>
                <a:gd name="connsiteX16" fmla="*/ 570455 w 2074600"/>
                <a:gd name="connsiteY16" fmla="*/ 947041 h 1036172"/>
                <a:gd name="connsiteX17" fmla="*/ 572822 w 2074600"/>
                <a:gd name="connsiteY17" fmla="*/ 1035476 h 1036172"/>
                <a:gd name="connsiteX18" fmla="*/ 0 w 2074600"/>
                <a:gd name="connsiteY18" fmla="*/ 1036172 h 1036172"/>
                <a:gd name="connsiteX19" fmla="*/ 3565 w 2074600"/>
                <a:gd name="connsiteY19" fmla="*/ 988264 h 1036172"/>
                <a:gd name="connsiteX20" fmla="*/ 264607 w 2074600"/>
                <a:gd name="connsiteY20" fmla="*/ 590518 h 1036172"/>
                <a:gd name="connsiteX21" fmla="*/ 342596 w 2074600"/>
                <a:gd name="connsiteY21" fmla="*/ 486124 h 1036172"/>
                <a:gd name="connsiteX22" fmla="*/ 737891 w 2074600"/>
                <a:gd name="connsiteY22" fmla="*/ 190655 h 1036172"/>
                <a:gd name="connsiteX23" fmla="*/ 858886 w 2074600"/>
                <a:gd name="connsiteY23" fmla="*/ 146090 h 1036172"/>
                <a:gd name="connsiteX24" fmla="*/ 1504437 w 2074600"/>
                <a:gd name="connsiteY24" fmla="*/ 121947 h 1036172"/>
                <a:gd name="connsiteX25" fmla="*/ 1602459 w 2074600"/>
                <a:gd name="connsiteY25" fmla="*/ 252824 h 1036172"/>
                <a:gd name="connsiteX26" fmla="*/ 1707076 w 2074600"/>
                <a:gd name="connsiteY26" fmla="*/ 334156 h 1036172"/>
                <a:gd name="connsiteX27" fmla="*/ 2063577 w 2074600"/>
                <a:gd name="connsiteY27" fmla="*/ 891680 h 1036172"/>
                <a:gd name="connsiteX28" fmla="*/ 2018699 w 2074600"/>
                <a:gd name="connsiteY28"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773655 w 2074600"/>
                <a:gd name="connsiteY3" fmla="*/ 735356 h 1036172"/>
                <a:gd name="connsiteX4" fmla="*/ 1071686 w 2074600"/>
                <a:gd name="connsiteY4" fmla="*/ 947041 h 1036172"/>
                <a:gd name="connsiteX5" fmla="*/ 1951851 w 2074600"/>
                <a:gd name="connsiteY5" fmla="*/ 947041 h 1036172"/>
                <a:gd name="connsiteX6" fmla="*/ 1808574 w 2074600"/>
                <a:gd name="connsiteY6" fmla="*/ 470526 h 1036172"/>
                <a:gd name="connsiteX7" fmla="*/ 1688693 w 2074600"/>
                <a:gd name="connsiteY7" fmla="*/ 421170 h 1036172"/>
                <a:gd name="connsiteX8" fmla="*/ 1523467 w 2074600"/>
                <a:gd name="connsiteY8" fmla="*/ 292710 h 1036172"/>
                <a:gd name="connsiteX9" fmla="*/ 1030329 w 2074600"/>
                <a:gd name="connsiteY9" fmla="*/ 127885 h 1036172"/>
                <a:gd name="connsiteX10" fmla="*/ 924954 w 2074600"/>
                <a:gd name="connsiteY10" fmla="*/ 206810 h 1036172"/>
                <a:gd name="connsiteX11" fmla="*/ 730203 w 2074600"/>
                <a:gd name="connsiteY11" fmla="*/ 279786 h 1036172"/>
                <a:gd name="connsiteX12" fmla="*/ 430613 w 2074600"/>
                <a:gd name="connsiteY12" fmla="*/ 503616 h 1036172"/>
                <a:gd name="connsiteX13" fmla="*/ 306053 w 2074600"/>
                <a:gd name="connsiteY13" fmla="*/ 669733 h 1036172"/>
                <a:gd name="connsiteX14" fmla="*/ 98824 w 2074600"/>
                <a:gd name="connsiteY14" fmla="*/ 947041 h 1036172"/>
                <a:gd name="connsiteX15" fmla="*/ 570455 w 2074600"/>
                <a:gd name="connsiteY15" fmla="*/ 947041 h 1036172"/>
                <a:gd name="connsiteX16" fmla="*/ 572822 w 2074600"/>
                <a:gd name="connsiteY16" fmla="*/ 1035476 h 1036172"/>
                <a:gd name="connsiteX17" fmla="*/ 0 w 2074600"/>
                <a:gd name="connsiteY17" fmla="*/ 1036172 h 1036172"/>
                <a:gd name="connsiteX18" fmla="*/ 3565 w 2074600"/>
                <a:gd name="connsiteY18" fmla="*/ 988264 h 1036172"/>
                <a:gd name="connsiteX19" fmla="*/ 264607 w 2074600"/>
                <a:gd name="connsiteY19" fmla="*/ 590518 h 1036172"/>
                <a:gd name="connsiteX20" fmla="*/ 342596 w 2074600"/>
                <a:gd name="connsiteY20" fmla="*/ 486124 h 1036172"/>
                <a:gd name="connsiteX21" fmla="*/ 737891 w 2074600"/>
                <a:gd name="connsiteY21" fmla="*/ 190655 h 1036172"/>
                <a:gd name="connsiteX22" fmla="*/ 858886 w 2074600"/>
                <a:gd name="connsiteY22" fmla="*/ 146090 h 1036172"/>
                <a:gd name="connsiteX23" fmla="*/ 1504437 w 2074600"/>
                <a:gd name="connsiteY23" fmla="*/ 121947 h 1036172"/>
                <a:gd name="connsiteX24" fmla="*/ 1602459 w 2074600"/>
                <a:gd name="connsiteY24" fmla="*/ 252824 h 1036172"/>
                <a:gd name="connsiteX25" fmla="*/ 1707076 w 2074600"/>
                <a:gd name="connsiteY25" fmla="*/ 334156 h 1036172"/>
                <a:gd name="connsiteX26" fmla="*/ 2063577 w 2074600"/>
                <a:gd name="connsiteY26" fmla="*/ 891680 h 1036172"/>
                <a:gd name="connsiteX27" fmla="*/ 2018699 w 2074600"/>
                <a:gd name="connsiteY27"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1071686 w 2074600"/>
                <a:gd name="connsiteY3" fmla="*/ 947041 h 1036172"/>
                <a:gd name="connsiteX4" fmla="*/ 1951851 w 2074600"/>
                <a:gd name="connsiteY4" fmla="*/ 947041 h 1036172"/>
                <a:gd name="connsiteX5" fmla="*/ 1808574 w 2074600"/>
                <a:gd name="connsiteY5" fmla="*/ 470526 h 1036172"/>
                <a:gd name="connsiteX6" fmla="*/ 1688693 w 2074600"/>
                <a:gd name="connsiteY6" fmla="*/ 421170 h 1036172"/>
                <a:gd name="connsiteX7" fmla="*/ 1523467 w 2074600"/>
                <a:gd name="connsiteY7" fmla="*/ 292710 h 1036172"/>
                <a:gd name="connsiteX8" fmla="*/ 1030329 w 2074600"/>
                <a:gd name="connsiteY8" fmla="*/ 127885 h 1036172"/>
                <a:gd name="connsiteX9" fmla="*/ 924954 w 2074600"/>
                <a:gd name="connsiteY9" fmla="*/ 206810 h 1036172"/>
                <a:gd name="connsiteX10" fmla="*/ 730203 w 2074600"/>
                <a:gd name="connsiteY10" fmla="*/ 279786 h 1036172"/>
                <a:gd name="connsiteX11" fmla="*/ 430613 w 2074600"/>
                <a:gd name="connsiteY11" fmla="*/ 503616 h 1036172"/>
                <a:gd name="connsiteX12" fmla="*/ 306053 w 2074600"/>
                <a:gd name="connsiteY12" fmla="*/ 669733 h 1036172"/>
                <a:gd name="connsiteX13" fmla="*/ 98824 w 2074600"/>
                <a:gd name="connsiteY13" fmla="*/ 947041 h 1036172"/>
                <a:gd name="connsiteX14" fmla="*/ 570455 w 2074600"/>
                <a:gd name="connsiteY14" fmla="*/ 947041 h 1036172"/>
                <a:gd name="connsiteX15" fmla="*/ 572822 w 2074600"/>
                <a:gd name="connsiteY15" fmla="*/ 1035476 h 1036172"/>
                <a:gd name="connsiteX16" fmla="*/ 0 w 2074600"/>
                <a:gd name="connsiteY16" fmla="*/ 1036172 h 1036172"/>
                <a:gd name="connsiteX17" fmla="*/ 3565 w 2074600"/>
                <a:gd name="connsiteY17" fmla="*/ 988264 h 1036172"/>
                <a:gd name="connsiteX18" fmla="*/ 264607 w 2074600"/>
                <a:gd name="connsiteY18" fmla="*/ 590518 h 1036172"/>
                <a:gd name="connsiteX19" fmla="*/ 342596 w 2074600"/>
                <a:gd name="connsiteY19" fmla="*/ 486124 h 1036172"/>
                <a:gd name="connsiteX20" fmla="*/ 737891 w 2074600"/>
                <a:gd name="connsiteY20" fmla="*/ 190655 h 1036172"/>
                <a:gd name="connsiteX21" fmla="*/ 858886 w 2074600"/>
                <a:gd name="connsiteY21" fmla="*/ 146090 h 1036172"/>
                <a:gd name="connsiteX22" fmla="*/ 1504437 w 2074600"/>
                <a:gd name="connsiteY22" fmla="*/ 121947 h 1036172"/>
                <a:gd name="connsiteX23" fmla="*/ 1602459 w 2074600"/>
                <a:gd name="connsiteY23" fmla="*/ 252824 h 1036172"/>
                <a:gd name="connsiteX24" fmla="*/ 1707076 w 2074600"/>
                <a:gd name="connsiteY24" fmla="*/ 334156 h 1036172"/>
                <a:gd name="connsiteX25" fmla="*/ 2063577 w 2074600"/>
                <a:gd name="connsiteY25" fmla="*/ 891680 h 1036172"/>
                <a:gd name="connsiteX26" fmla="*/ 2018699 w 2074600"/>
                <a:gd name="connsiteY26" fmla="*/ 1012775 h 1036172"/>
                <a:gd name="connsiteX0" fmla="*/ 2018699 w 2074600"/>
                <a:gd name="connsiteY0" fmla="*/ 1012775 h 1036172"/>
                <a:gd name="connsiteX1" fmla="*/ 2005998 w 2074600"/>
                <a:gd name="connsiteY1" fmla="*/ 1036172 h 1036172"/>
                <a:gd name="connsiteX2" fmla="*/ 1071686 w 2074600"/>
                <a:gd name="connsiteY2" fmla="*/ 1036172 h 1036172"/>
                <a:gd name="connsiteX3" fmla="*/ 1355055 w 2074600"/>
                <a:gd name="connsiteY3" fmla="*/ 944659 h 1036172"/>
                <a:gd name="connsiteX4" fmla="*/ 1951851 w 2074600"/>
                <a:gd name="connsiteY4" fmla="*/ 947041 h 1036172"/>
                <a:gd name="connsiteX5" fmla="*/ 1808574 w 2074600"/>
                <a:gd name="connsiteY5" fmla="*/ 470526 h 1036172"/>
                <a:gd name="connsiteX6" fmla="*/ 1688693 w 2074600"/>
                <a:gd name="connsiteY6" fmla="*/ 421170 h 1036172"/>
                <a:gd name="connsiteX7" fmla="*/ 1523467 w 2074600"/>
                <a:gd name="connsiteY7" fmla="*/ 292710 h 1036172"/>
                <a:gd name="connsiteX8" fmla="*/ 1030329 w 2074600"/>
                <a:gd name="connsiteY8" fmla="*/ 127885 h 1036172"/>
                <a:gd name="connsiteX9" fmla="*/ 924954 w 2074600"/>
                <a:gd name="connsiteY9" fmla="*/ 206810 h 1036172"/>
                <a:gd name="connsiteX10" fmla="*/ 730203 w 2074600"/>
                <a:gd name="connsiteY10" fmla="*/ 279786 h 1036172"/>
                <a:gd name="connsiteX11" fmla="*/ 430613 w 2074600"/>
                <a:gd name="connsiteY11" fmla="*/ 503616 h 1036172"/>
                <a:gd name="connsiteX12" fmla="*/ 306053 w 2074600"/>
                <a:gd name="connsiteY12" fmla="*/ 669733 h 1036172"/>
                <a:gd name="connsiteX13" fmla="*/ 98824 w 2074600"/>
                <a:gd name="connsiteY13" fmla="*/ 947041 h 1036172"/>
                <a:gd name="connsiteX14" fmla="*/ 570455 w 2074600"/>
                <a:gd name="connsiteY14" fmla="*/ 947041 h 1036172"/>
                <a:gd name="connsiteX15" fmla="*/ 572822 w 2074600"/>
                <a:gd name="connsiteY15" fmla="*/ 1035476 h 1036172"/>
                <a:gd name="connsiteX16" fmla="*/ 0 w 2074600"/>
                <a:gd name="connsiteY16" fmla="*/ 1036172 h 1036172"/>
                <a:gd name="connsiteX17" fmla="*/ 3565 w 2074600"/>
                <a:gd name="connsiteY17" fmla="*/ 988264 h 1036172"/>
                <a:gd name="connsiteX18" fmla="*/ 264607 w 2074600"/>
                <a:gd name="connsiteY18" fmla="*/ 590518 h 1036172"/>
                <a:gd name="connsiteX19" fmla="*/ 342596 w 2074600"/>
                <a:gd name="connsiteY19" fmla="*/ 486124 h 1036172"/>
                <a:gd name="connsiteX20" fmla="*/ 737891 w 2074600"/>
                <a:gd name="connsiteY20" fmla="*/ 190655 h 1036172"/>
                <a:gd name="connsiteX21" fmla="*/ 858886 w 2074600"/>
                <a:gd name="connsiteY21" fmla="*/ 146090 h 1036172"/>
                <a:gd name="connsiteX22" fmla="*/ 1504437 w 2074600"/>
                <a:gd name="connsiteY22" fmla="*/ 121947 h 1036172"/>
                <a:gd name="connsiteX23" fmla="*/ 1602459 w 2074600"/>
                <a:gd name="connsiteY23" fmla="*/ 252824 h 1036172"/>
                <a:gd name="connsiteX24" fmla="*/ 1707076 w 2074600"/>
                <a:gd name="connsiteY24" fmla="*/ 334156 h 1036172"/>
                <a:gd name="connsiteX25" fmla="*/ 2063577 w 2074600"/>
                <a:gd name="connsiteY25" fmla="*/ 891680 h 1036172"/>
                <a:gd name="connsiteX26" fmla="*/ 2018699 w 2074600"/>
                <a:gd name="connsiteY26" fmla="*/ 1012775 h 1036172"/>
                <a:gd name="connsiteX0" fmla="*/ 2018699 w 2074600"/>
                <a:gd name="connsiteY0" fmla="*/ 1012775 h 1040934"/>
                <a:gd name="connsiteX1" fmla="*/ 2005998 w 2074600"/>
                <a:gd name="connsiteY1" fmla="*/ 1036172 h 1040934"/>
                <a:gd name="connsiteX2" fmla="*/ 1355055 w 2074600"/>
                <a:gd name="connsiteY2" fmla="*/ 1040934 h 1040934"/>
                <a:gd name="connsiteX3" fmla="*/ 1355055 w 2074600"/>
                <a:gd name="connsiteY3" fmla="*/ 944659 h 1040934"/>
                <a:gd name="connsiteX4" fmla="*/ 1951851 w 2074600"/>
                <a:gd name="connsiteY4" fmla="*/ 947041 h 1040934"/>
                <a:gd name="connsiteX5" fmla="*/ 1808574 w 2074600"/>
                <a:gd name="connsiteY5" fmla="*/ 470526 h 1040934"/>
                <a:gd name="connsiteX6" fmla="*/ 1688693 w 2074600"/>
                <a:gd name="connsiteY6" fmla="*/ 421170 h 1040934"/>
                <a:gd name="connsiteX7" fmla="*/ 1523467 w 2074600"/>
                <a:gd name="connsiteY7" fmla="*/ 292710 h 1040934"/>
                <a:gd name="connsiteX8" fmla="*/ 1030329 w 2074600"/>
                <a:gd name="connsiteY8" fmla="*/ 127885 h 1040934"/>
                <a:gd name="connsiteX9" fmla="*/ 924954 w 2074600"/>
                <a:gd name="connsiteY9" fmla="*/ 206810 h 1040934"/>
                <a:gd name="connsiteX10" fmla="*/ 730203 w 2074600"/>
                <a:gd name="connsiteY10" fmla="*/ 279786 h 1040934"/>
                <a:gd name="connsiteX11" fmla="*/ 430613 w 2074600"/>
                <a:gd name="connsiteY11" fmla="*/ 503616 h 1040934"/>
                <a:gd name="connsiteX12" fmla="*/ 306053 w 2074600"/>
                <a:gd name="connsiteY12" fmla="*/ 669733 h 1040934"/>
                <a:gd name="connsiteX13" fmla="*/ 98824 w 2074600"/>
                <a:gd name="connsiteY13" fmla="*/ 947041 h 1040934"/>
                <a:gd name="connsiteX14" fmla="*/ 570455 w 2074600"/>
                <a:gd name="connsiteY14" fmla="*/ 947041 h 1040934"/>
                <a:gd name="connsiteX15" fmla="*/ 572822 w 2074600"/>
                <a:gd name="connsiteY15" fmla="*/ 1035476 h 1040934"/>
                <a:gd name="connsiteX16" fmla="*/ 0 w 2074600"/>
                <a:gd name="connsiteY16" fmla="*/ 1036172 h 1040934"/>
                <a:gd name="connsiteX17" fmla="*/ 3565 w 2074600"/>
                <a:gd name="connsiteY17" fmla="*/ 988264 h 1040934"/>
                <a:gd name="connsiteX18" fmla="*/ 264607 w 2074600"/>
                <a:gd name="connsiteY18" fmla="*/ 590518 h 1040934"/>
                <a:gd name="connsiteX19" fmla="*/ 342596 w 2074600"/>
                <a:gd name="connsiteY19" fmla="*/ 486124 h 1040934"/>
                <a:gd name="connsiteX20" fmla="*/ 737891 w 2074600"/>
                <a:gd name="connsiteY20" fmla="*/ 190655 h 1040934"/>
                <a:gd name="connsiteX21" fmla="*/ 858886 w 2074600"/>
                <a:gd name="connsiteY21" fmla="*/ 146090 h 1040934"/>
                <a:gd name="connsiteX22" fmla="*/ 1504437 w 2074600"/>
                <a:gd name="connsiteY22" fmla="*/ 121947 h 1040934"/>
                <a:gd name="connsiteX23" fmla="*/ 1602459 w 2074600"/>
                <a:gd name="connsiteY23" fmla="*/ 252824 h 1040934"/>
                <a:gd name="connsiteX24" fmla="*/ 1707076 w 2074600"/>
                <a:gd name="connsiteY24" fmla="*/ 334156 h 1040934"/>
                <a:gd name="connsiteX25" fmla="*/ 2063577 w 2074600"/>
                <a:gd name="connsiteY25" fmla="*/ 891680 h 1040934"/>
                <a:gd name="connsiteX26" fmla="*/ 2018699 w 2074600"/>
                <a:gd name="connsiteY26" fmla="*/ 1012775 h 1040934"/>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355055 w 2074600"/>
                <a:gd name="connsiteY3" fmla="*/ 944659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55055 w 2074600"/>
                <a:gd name="connsiteY2" fmla="*/ 1038553 h 1038553"/>
                <a:gd name="connsiteX3" fmla="*/ 1479623 w 2074600"/>
                <a:gd name="connsiteY3" fmla="*/ 946658 h 1038553"/>
                <a:gd name="connsiteX4" fmla="*/ 1951851 w 2074600"/>
                <a:gd name="connsiteY4" fmla="*/ 947041 h 1038553"/>
                <a:gd name="connsiteX5" fmla="*/ 1808574 w 2074600"/>
                <a:gd name="connsiteY5" fmla="*/ 470526 h 1038553"/>
                <a:gd name="connsiteX6" fmla="*/ 1688693 w 2074600"/>
                <a:gd name="connsiteY6" fmla="*/ 421170 h 1038553"/>
                <a:gd name="connsiteX7" fmla="*/ 1523467 w 2074600"/>
                <a:gd name="connsiteY7" fmla="*/ 292710 h 1038553"/>
                <a:gd name="connsiteX8" fmla="*/ 1030329 w 2074600"/>
                <a:gd name="connsiteY8" fmla="*/ 127885 h 1038553"/>
                <a:gd name="connsiteX9" fmla="*/ 924954 w 2074600"/>
                <a:gd name="connsiteY9" fmla="*/ 206810 h 1038553"/>
                <a:gd name="connsiteX10" fmla="*/ 730203 w 2074600"/>
                <a:gd name="connsiteY10" fmla="*/ 279786 h 1038553"/>
                <a:gd name="connsiteX11" fmla="*/ 430613 w 2074600"/>
                <a:gd name="connsiteY11" fmla="*/ 503616 h 1038553"/>
                <a:gd name="connsiteX12" fmla="*/ 306053 w 2074600"/>
                <a:gd name="connsiteY12" fmla="*/ 669733 h 1038553"/>
                <a:gd name="connsiteX13" fmla="*/ 98824 w 2074600"/>
                <a:gd name="connsiteY13" fmla="*/ 947041 h 1038553"/>
                <a:gd name="connsiteX14" fmla="*/ 570455 w 2074600"/>
                <a:gd name="connsiteY14" fmla="*/ 947041 h 1038553"/>
                <a:gd name="connsiteX15" fmla="*/ 572822 w 2074600"/>
                <a:gd name="connsiteY15" fmla="*/ 1035476 h 1038553"/>
                <a:gd name="connsiteX16" fmla="*/ 0 w 2074600"/>
                <a:gd name="connsiteY16" fmla="*/ 1036172 h 1038553"/>
                <a:gd name="connsiteX17" fmla="*/ 3565 w 2074600"/>
                <a:gd name="connsiteY17" fmla="*/ 988264 h 1038553"/>
                <a:gd name="connsiteX18" fmla="*/ 264607 w 2074600"/>
                <a:gd name="connsiteY18" fmla="*/ 590518 h 1038553"/>
                <a:gd name="connsiteX19" fmla="*/ 342596 w 2074600"/>
                <a:gd name="connsiteY19" fmla="*/ 486124 h 1038553"/>
                <a:gd name="connsiteX20" fmla="*/ 737891 w 2074600"/>
                <a:gd name="connsiteY20" fmla="*/ 190655 h 1038553"/>
                <a:gd name="connsiteX21" fmla="*/ 858886 w 2074600"/>
                <a:gd name="connsiteY21" fmla="*/ 146090 h 1038553"/>
                <a:gd name="connsiteX22" fmla="*/ 1504437 w 2074600"/>
                <a:gd name="connsiteY22" fmla="*/ 121947 h 1038553"/>
                <a:gd name="connsiteX23" fmla="*/ 1602459 w 2074600"/>
                <a:gd name="connsiteY23" fmla="*/ 252824 h 1038553"/>
                <a:gd name="connsiteX24" fmla="*/ 1707076 w 2074600"/>
                <a:gd name="connsiteY24" fmla="*/ 334156 h 1038553"/>
                <a:gd name="connsiteX25" fmla="*/ 2063577 w 2074600"/>
                <a:gd name="connsiteY25" fmla="*/ 891680 h 1038553"/>
                <a:gd name="connsiteX26" fmla="*/ 2018699 w 2074600"/>
                <a:gd name="connsiteY26"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479623 w 2074600"/>
                <a:gd name="connsiteY4" fmla="*/ 946658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484887 w 2074600"/>
                <a:gd name="connsiteY4" fmla="*/ 950656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 name="connsiteX0" fmla="*/ 2018699 w 2074600"/>
                <a:gd name="connsiteY0" fmla="*/ 1012775 h 1038553"/>
                <a:gd name="connsiteX1" fmla="*/ 2005998 w 2074600"/>
                <a:gd name="connsiteY1" fmla="*/ 1036172 h 1038553"/>
                <a:gd name="connsiteX2" fmla="*/ 1364224 w 2074600"/>
                <a:gd name="connsiteY2" fmla="*/ 1034890 h 1038553"/>
                <a:gd name="connsiteX3" fmla="*/ 1355055 w 2074600"/>
                <a:gd name="connsiteY3" fmla="*/ 1038553 h 1038553"/>
                <a:gd name="connsiteX4" fmla="*/ 1528748 w 2074600"/>
                <a:gd name="connsiteY4" fmla="*/ 946658 h 1038553"/>
                <a:gd name="connsiteX5" fmla="*/ 1951851 w 2074600"/>
                <a:gd name="connsiteY5" fmla="*/ 947041 h 1038553"/>
                <a:gd name="connsiteX6" fmla="*/ 1808574 w 2074600"/>
                <a:gd name="connsiteY6" fmla="*/ 470526 h 1038553"/>
                <a:gd name="connsiteX7" fmla="*/ 1688693 w 2074600"/>
                <a:gd name="connsiteY7" fmla="*/ 421170 h 1038553"/>
                <a:gd name="connsiteX8" fmla="*/ 1523467 w 2074600"/>
                <a:gd name="connsiteY8" fmla="*/ 292710 h 1038553"/>
                <a:gd name="connsiteX9" fmla="*/ 1030329 w 2074600"/>
                <a:gd name="connsiteY9" fmla="*/ 127885 h 1038553"/>
                <a:gd name="connsiteX10" fmla="*/ 924954 w 2074600"/>
                <a:gd name="connsiteY10" fmla="*/ 206810 h 1038553"/>
                <a:gd name="connsiteX11" fmla="*/ 730203 w 2074600"/>
                <a:gd name="connsiteY11" fmla="*/ 279786 h 1038553"/>
                <a:gd name="connsiteX12" fmla="*/ 430613 w 2074600"/>
                <a:gd name="connsiteY12" fmla="*/ 503616 h 1038553"/>
                <a:gd name="connsiteX13" fmla="*/ 306053 w 2074600"/>
                <a:gd name="connsiteY13" fmla="*/ 669733 h 1038553"/>
                <a:gd name="connsiteX14" fmla="*/ 98824 w 2074600"/>
                <a:gd name="connsiteY14" fmla="*/ 947041 h 1038553"/>
                <a:gd name="connsiteX15" fmla="*/ 570455 w 2074600"/>
                <a:gd name="connsiteY15" fmla="*/ 947041 h 1038553"/>
                <a:gd name="connsiteX16" fmla="*/ 572822 w 2074600"/>
                <a:gd name="connsiteY16" fmla="*/ 1035476 h 1038553"/>
                <a:gd name="connsiteX17" fmla="*/ 0 w 2074600"/>
                <a:gd name="connsiteY17" fmla="*/ 1036172 h 1038553"/>
                <a:gd name="connsiteX18" fmla="*/ 3565 w 2074600"/>
                <a:gd name="connsiteY18" fmla="*/ 988264 h 1038553"/>
                <a:gd name="connsiteX19" fmla="*/ 264607 w 2074600"/>
                <a:gd name="connsiteY19" fmla="*/ 590518 h 1038553"/>
                <a:gd name="connsiteX20" fmla="*/ 342596 w 2074600"/>
                <a:gd name="connsiteY20" fmla="*/ 486124 h 1038553"/>
                <a:gd name="connsiteX21" fmla="*/ 737891 w 2074600"/>
                <a:gd name="connsiteY21" fmla="*/ 190655 h 1038553"/>
                <a:gd name="connsiteX22" fmla="*/ 858886 w 2074600"/>
                <a:gd name="connsiteY22" fmla="*/ 146090 h 1038553"/>
                <a:gd name="connsiteX23" fmla="*/ 1504437 w 2074600"/>
                <a:gd name="connsiteY23" fmla="*/ 121947 h 1038553"/>
                <a:gd name="connsiteX24" fmla="*/ 1602459 w 2074600"/>
                <a:gd name="connsiteY24" fmla="*/ 252824 h 1038553"/>
                <a:gd name="connsiteX25" fmla="*/ 1707076 w 2074600"/>
                <a:gd name="connsiteY25" fmla="*/ 334156 h 1038553"/>
                <a:gd name="connsiteX26" fmla="*/ 2063577 w 2074600"/>
                <a:gd name="connsiteY26" fmla="*/ 891680 h 1038553"/>
                <a:gd name="connsiteX27" fmla="*/ 2018699 w 2074600"/>
                <a:gd name="connsiteY27" fmla="*/ 1012775 h 1038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074600" h="1038553">
                  <a:moveTo>
                    <a:pt x="2018699" y="1012775"/>
                  </a:moveTo>
                  <a:lnTo>
                    <a:pt x="2005998" y="1036172"/>
                  </a:lnTo>
                  <a:lnTo>
                    <a:pt x="1364224" y="1034890"/>
                  </a:lnTo>
                  <a:lnTo>
                    <a:pt x="1355055" y="1038553"/>
                  </a:lnTo>
                  <a:cubicBezTo>
                    <a:pt x="1429561" y="1005077"/>
                    <a:pt x="1464776" y="1011903"/>
                    <a:pt x="1528748" y="946658"/>
                  </a:cubicBezTo>
                  <a:lnTo>
                    <a:pt x="1951851" y="947041"/>
                  </a:lnTo>
                  <a:cubicBezTo>
                    <a:pt x="2029328" y="774685"/>
                    <a:pt x="1968263" y="571578"/>
                    <a:pt x="1808574" y="470526"/>
                  </a:cubicBezTo>
                  <a:cubicBezTo>
                    <a:pt x="1771774" y="447252"/>
                    <a:pt x="1731208" y="430551"/>
                    <a:pt x="1688693" y="421170"/>
                  </a:cubicBezTo>
                  <a:cubicBezTo>
                    <a:pt x="1616999" y="405594"/>
                    <a:pt x="1556234" y="358355"/>
                    <a:pt x="1523467" y="292710"/>
                  </a:cubicBezTo>
                  <a:cubicBezTo>
                    <a:pt x="1432799" y="111017"/>
                    <a:pt x="1212022" y="37226"/>
                    <a:pt x="1030329" y="127885"/>
                  </a:cubicBezTo>
                  <a:cubicBezTo>
                    <a:pt x="990744" y="147639"/>
                    <a:pt x="955047" y="174378"/>
                    <a:pt x="924954" y="206810"/>
                  </a:cubicBezTo>
                  <a:cubicBezTo>
                    <a:pt x="875007" y="260233"/>
                    <a:pt x="802956" y="287240"/>
                    <a:pt x="730203" y="279786"/>
                  </a:cubicBezTo>
                  <a:cubicBezTo>
                    <a:pt x="587650" y="266294"/>
                    <a:pt x="458099" y="363090"/>
                    <a:pt x="430613" y="503616"/>
                  </a:cubicBezTo>
                  <a:cubicBezTo>
                    <a:pt x="416526" y="575054"/>
                    <a:pt x="370682" y="636198"/>
                    <a:pt x="306053" y="669733"/>
                  </a:cubicBezTo>
                  <a:cubicBezTo>
                    <a:pt x="198372" y="725808"/>
                    <a:pt x="122095" y="827884"/>
                    <a:pt x="98824" y="947041"/>
                  </a:cubicBezTo>
                  <a:lnTo>
                    <a:pt x="570455" y="947041"/>
                  </a:lnTo>
                  <a:cubicBezTo>
                    <a:pt x="570078" y="1003108"/>
                    <a:pt x="570923" y="955831"/>
                    <a:pt x="572822" y="1035476"/>
                  </a:cubicBezTo>
                  <a:lnTo>
                    <a:pt x="0" y="1036172"/>
                  </a:lnTo>
                  <a:lnTo>
                    <a:pt x="3565" y="988264"/>
                  </a:lnTo>
                  <a:cubicBezTo>
                    <a:pt x="15596" y="819339"/>
                    <a:pt x="114420" y="668764"/>
                    <a:pt x="264607" y="590518"/>
                  </a:cubicBezTo>
                  <a:cubicBezTo>
                    <a:pt x="305068" y="569316"/>
                    <a:pt x="333744" y="530934"/>
                    <a:pt x="342596" y="486124"/>
                  </a:cubicBezTo>
                  <a:cubicBezTo>
                    <a:pt x="378866" y="300698"/>
                    <a:pt x="549781" y="172941"/>
                    <a:pt x="737891" y="190655"/>
                  </a:cubicBezTo>
                  <a:cubicBezTo>
                    <a:pt x="782980" y="195558"/>
                    <a:pt x="827757" y="179068"/>
                    <a:pt x="858886" y="146090"/>
                  </a:cubicBezTo>
                  <a:cubicBezTo>
                    <a:pt x="1030485" y="-38841"/>
                    <a:pt x="1319514" y="-49649"/>
                    <a:pt x="1504437" y="121947"/>
                  </a:cubicBezTo>
                  <a:cubicBezTo>
                    <a:pt x="1544713" y="159326"/>
                    <a:pt x="1577926" y="203657"/>
                    <a:pt x="1602459" y="252824"/>
                  </a:cubicBezTo>
                  <a:cubicBezTo>
                    <a:pt x="1623193" y="294392"/>
                    <a:pt x="1661675" y="324307"/>
                    <a:pt x="1707076" y="334156"/>
                  </a:cubicBezTo>
                  <a:cubicBezTo>
                    <a:pt x="1959483" y="389662"/>
                    <a:pt x="2119094" y="639284"/>
                    <a:pt x="2063577" y="891680"/>
                  </a:cubicBezTo>
                  <a:cubicBezTo>
                    <a:pt x="2054285" y="933928"/>
                    <a:pt x="2039188" y="974683"/>
                    <a:pt x="2018699" y="1012775"/>
                  </a:cubicBezTo>
                  <a:close/>
                </a:path>
              </a:pathLst>
            </a:custGeom>
            <a:grpFill/>
            <a:ln w="11113" cap="flat">
              <a:noFill/>
              <a:prstDash val="solid"/>
              <a:miter/>
            </a:ln>
          </p:spPr>
          <p:txBody>
            <a:bodyPr rtlCol="0" anchor="ctr"/>
            <a:lstStyle/>
            <a:p>
              <a:endParaRPr lang="en-US"/>
            </a:p>
          </p:txBody>
        </p:sp>
      </p:grpSp>
      <p:sp>
        <p:nvSpPr>
          <p:cNvPr id="15" name="Rectangle 14">
            <a:extLst>
              <a:ext uri="{FF2B5EF4-FFF2-40B4-BE49-F238E27FC236}">
                <a16:creationId xmlns:a16="http://schemas.microsoft.com/office/drawing/2014/main" id="{F913022B-A53E-49BF-B034-FD744F8640F8}"/>
              </a:ext>
            </a:extLst>
          </p:cNvPr>
          <p:cNvSpPr/>
          <p:nvPr/>
        </p:nvSpPr>
        <p:spPr>
          <a:xfrm>
            <a:off x="7092774" y="5530823"/>
            <a:ext cx="4727449" cy="604174"/>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16" name="Rectangle 15">
            <a:extLst>
              <a:ext uri="{FF2B5EF4-FFF2-40B4-BE49-F238E27FC236}">
                <a16:creationId xmlns:a16="http://schemas.microsoft.com/office/drawing/2014/main" id="{E3F325CB-F6AF-43CC-909F-4415E9BEF823}"/>
              </a:ext>
            </a:extLst>
          </p:cNvPr>
          <p:cNvSpPr/>
          <p:nvPr/>
        </p:nvSpPr>
        <p:spPr>
          <a:xfrm>
            <a:off x="7092774" y="1523161"/>
            <a:ext cx="4724400" cy="4007662"/>
          </a:xfrm>
          <a:prstGeom prst="rect">
            <a:avLst/>
          </a:prstGeom>
          <a:solidFill>
            <a:schemeClr val="accent2">
              <a:alpha val="26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endParaRPr>
          </a:p>
        </p:txBody>
      </p:sp>
      <p:sp>
        <p:nvSpPr>
          <p:cNvPr id="17" name="TextBox 16">
            <a:extLst>
              <a:ext uri="{FF2B5EF4-FFF2-40B4-BE49-F238E27FC236}">
                <a16:creationId xmlns:a16="http://schemas.microsoft.com/office/drawing/2014/main" id="{24DC12E3-BE1C-41CB-805D-330E77B89039}"/>
              </a:ext>
            </a:extLst>
          </p:cNvPr>
          <p:cNvSpPr txBox="1"/>
          <p:nvPr/>
        </p:nvSpPr>
        <p:spPr>
          <a:xfrm>
            <a:off x="7092774" y="5552089"/>
            <a:ext cx="4724400" cy="553972"/>
          </a:xfrm>
          <a:prstGeom prst="rect">
            <a:avLst/>
          </a:prstGeom>
          <a:noFill/>
        </p:spPr>
        <p:txBody>
          <a:bodyPr wrap="square" lIns="121893" tIns="60947" rIns="121893" bIns="60947" rtlCol="0">
            <a:spAutoFit/>
          </a:bodyPr>
          <a:lstStyle/>
          <a:p>
            <a:pPr algn="ctr" fontAlgn="base">
              <a:spcBef>
                <a:spcPct val="0"/>
              </a:spcBef>
              <a:spcAft>
                <a:spcPct val="0"/>
              </a:spcAft>
              <a:defRPr/>
            </a:pPr>
            <a:r>
              <a:rPr lang="en-US" sz="1400" b="1" dirty="0">
                <a:solidFill>
                  <a:srgbClr val="FFFFFF"/>
                </a:solidFill>
                <a:ea typeface="ＭＳ Ｐゴシック" pitchFamily="34" charset="-128"/>
              </a:rPr>
              <a:t>Incremental forever backups</a:t>
            </a:r>
          </a:p>
          <a:p>
            <a:pPr algn="ctr" fontAlgn="base">
              <a:spcBef>
                <a:spcPct val="0"/>
              </a:spcBef>
              <a:spcAft>
                <a:spcPct val="0"/>
              </a:spcAft>
              <a:defRPr/>
            </a:pPr>
            <a:r>
              <a:rPr lang="en-US" sz="1400" b="1" dirty="0">
                <a:solidFill>
                  <a:srgbClr val="FFFFFF"/>
                </a:solidFill>
                <a:ea typeface="ＭＳ Ｐゴシック" pitchFamily="34" charset="-128"/>
              </a:rPr>
              <a:t>stored on Recovery Service</a:t>
            </a:r>
          </a:p>
        </p:txBody>
      </p:sp>
      <p:sp>
        <p:nvSpPr>
          <p:cNvPr id="18" name="TextBox 17">
            <a:extLst>
              <a:ext uri="{FF2B5EF4-FFF2-40B4-BE49-F238E27FC236}">
                <a16:creationId xmlns:a16="http://schemas.microsoft.com/office/drawing/2014/main" id="{614A57B1-36B6-4D84-91F9-62A955EF1B0C}"/>
              </a:ext>
            </a:extLst>
          </p:cNvPr>
          <p:cNvSpPr txBox="1"/>
          <p:nvPr/>
        </p:nvSpPr>
        <p:spPr>
          <a:xfrm>
            <a:off x="8019261" y="3696297"/>
            <a:ext cx="871531" cy="677082"/>
          </a:xfrm>
          <a:prstGeom prst="rect">
            <a:avLst/>
          </a:prstGeom>
          <a:noFill/>
        </p:spPr>
        <p:txBody>
          <a:bodyPr wrap="none" lIns="121893" tIns="60947" rIns="121893" bIns="60947" rtlCol="0">
            <a:spAutoFit/>
          </a:bodyPr>
          <a:lstStyle/>
          <a:p>
            <a:pPr algn="ctr" fontAlgn="base">
              <a:spcBef>
                <a:spcPct val="0"/>
              </a:spcBef>
              <a:spcAft>
                <a:spcPct val="0"/>
              </a:spcAft>
              <a:defRPr/>
            </a:pPr>
            <a:r>
              <a:rPr lang="en-US" b="1" dirty="0">
                <a:solidFill>
                  <a:srgbClr val="41817E"/>
                </a:solidFill>
                <a:ea typeface="ＭＳ Ｐゴシック" pitchFamily="34" charset="-128"/>
              </a:rPr>
              <a:t>Day 0</a:t>
            </a:r>
            <a:br>
              <a:rPr lang="en-US" b="1" dirty="0">
                <a:solidFill>
                  <a:srgbClr val="41817E"/>
                </a:solidFill>
                <a:ea typeface="ＭＳ Ｐゴシック" pitchFamily="34" charset="-128"/>
              </a:rPr>
            </a:br>
            <a:r>
              <a:rPr lang="en-US" b="1" dirty="0">
                <a:solidFill>
                  <a:srgbClr val="41817E"/>
                </a:solidFill>
                <a:ea typeface="ＭＳ Ｐゴシック" pitchFamily="34" charset="-128"/>
              </a:rPr>
              <a:t>Full</a:t>
            </a:r>
            <a:endParaRPr lang="en-US" sz="1600" b="1" dirty="0">
              <a:solidFill>
                <a:srgbClr val="41817E"/>
              </a:solidFill>
              <a:ea typeface="ＭＳ Ｐゴシック" pitchFamily="34" charset="-128"/>
            </a:endParaRPr>
          </a:p>
        </p:txBody>
      </p:sp>
      <p:sp>
        <p:nvSpPr>
          <p:cNvPr id="19" name="TextBox 18">
            <a:extLst>
              <a:ext uri="{FF2B5EF4-FFF2-40B4-BE49-F238E27FC236}">
                <a16:creationId xmlns:a16="http://schemas.microsoft.com/office/drawing/2014/main" id="{1044A164-E7AF-4ACC-BDF1-D87ADD712364}"/>
              </a:ext>
            </a:extLst>
          </p:cNvPr>
          <p:cNvSpPr txBox="1"/>
          <p:nvPr/>
        </p:nvSpPr>
        <p:spPr>
          <a:xfrm>
            <a:off x="9119169" y="3696297"/>
            <a:ext cx="860309" cy="677082"/>
          </a:xfrm>
          <a:prstGeom prst="rect">
            <a:avLst/>
          </a:prstGeom>
          <a:noFill/>
        </p:spPr>
        <p:txBody>
          <a:bodyPr wrap="none" lIns="121893" tIns="60947" rIns="121893" bIns="60947" rtlCol="0">
            <a:spAutoFit/>
          </a:bodyPr>
          <a:lstStyle/>
          <a:p>
            <a:pPr algn="ctr" fontAlgn="base">
              <a:spcBef>
                <a:spcPct val="0"/>
              </a:spcBef>
              <a:spcAft>
                <a:spcPct val="0"/>
              </a:spcAft>
              <a:defRPr/>
            </a:pPr>
            <a:r>
              <a:rPr lang="en-US" b="1" dirty="0">
                <a:solidFill>
                  <a:srgbClr val="594564"/>
                </a:solidFill>
                <a:ea typeface="ＭＳ Ｐゴシック" pitchFamily="34" charset="-128"/>
              </a:rPr>
              <a:t>Day 1</a:t>
            </a:r>
            <a:br>
              <a:rPr lang="en-US" b="1" dirty="0">
                <a:solidFill>
                  <a:srgbClr val="594564"/>
                </a:solidFill>
                <a:ea typeface="ＭＳ Ｐゴシック" pitchFamily="34" charset="-128"/>
              </a:rPr>
            </a:br>
            <a:r>
              <a:rPr lang="en-US" b="1" dirty="0">
                <a:solidFill>
                  <a:srgbClr val="594564"/>
                </a:solidFill>
                <a:ea typeface="ＭＳ Ｐゴシック" pitchFamily="34" charset="-128"/>
              </a:rPr>
              <a:t>Incr</a:t>
            </a:r>
            <a:endParaRPr lang="en-US" sz="1600" b="1" dirty="0">
              <a:solidFill>
                <a:srgbClr val="594564"/>
              </a:solidFill>
              <a:ea typeface="ＭＳ Ｐゴシック" pitchFamily="34" charset="-128"/>
            </a:endParaRPr>
          </a:p>
        </p:txBody>
      </p:sp>
      <p:sp>
        <p:nvSpPr>
          <p:cNvPr id="20" name="TextBox 19">
            <a:extLst>
              <a:ext uri="{FF2B5EF4-FFF2-40B4-BE49-F238E27FC236}">
                <a16:creationId xmlns:a16="http://schemas.microsoft.com/office/drawing/2014/main" id="{E953ED85-8FF1-4DF6-9492-B1A7A1765AA0}"/>
              </a:ext>
            </a:extLst>
          </p:cNvPr>
          <p:cNvSpPr txBox="1"/>
          <p:nvPr/>
        </p:nvSpPr>
        <p:spPr>
          <a:xfrm>
            <a:off x="10213465" y="3696297"/>
            <a:ext cx="897179" cy="677082"/>
          </a:xfrm>
          <a:prstGeom prst="rect">
            <a:avLst/>
          </a:prstGeom>
          <a:noFill/>
        </p:spPr>
        <p:txBody>
          <a:bodyPr wrap="none" lIns="121893" tIns="60947" rIns="121893" bIns="60947" rtlCol="0">
            <a:spAutoFit/>
          </a:bodyPr>
          <a:lstStyle/>
          <a:p>
            <a:pPr algn="ctr" fontAlgn="base">
              <a:spcBef>
                <a:spcPct val="0"/>
              </a:spcBef>
              <a:spcAft>
                <a:spcPct val="0"/>
              </a:spcAft>
              <a:defRPr/>
            </a:pPr>
            <a:r>
              <a:rPr lang="en-US" b="1" dirty="0">
                <a:solidFill>
                  <a:srgbClr val="759C6C"/>
                </a:solidFill>
                <a:ea typeface="ＭＳ Ｐゴシック" pitchFamily="34" charset="-128"/>
              </a:rPr>
              <a:t>Day N</a:t>
            </a:r>
            <a:br>
              <a:rPr lang="en-US" b="1" dirty="0">
                <a:solidFill>
                  <a:srgbClr val="759C6C"/>
                </a:solidFill>
                <a:ea typeface="ＭＳ Ｐゴシック" pitchFamily="34" charset="-128"/>
              </a:rPr>
            </a:br>
            <a:r>
              <a:rPr lang="en-US" b="1" dirty="0">
                <a:solidFill>
                  <a:srgbClr val="759C6C"/>
                </a:solidFill>
                <a:ea typeface="ＭＳ Ｐゴシック" pitchFamily="34" charset="-128"/>
              </a:rPr>
              <a:t>Incr</a:t>
            </a:r>
          </a:p>
        </p:txBody>
      </p:sp>
      <p:grpSp>
        <p:nvGrpSpPr>
          <p:cNvPr id="21" name="Group 183">
            <a:extLst>
              <a:ext uri="{FF2B5EF4-FFF2-40B4-BE49-F238E27FC236}">
                <a16:creationId xmlns:a16="http://schemas.microsoft.com/office/drawing/2014/main" id="{1AC5C02F-993D-45A2-902D-D60B901A9EC7}"/>
              </a:ext>
            </a:extLst>
          </p:cNvPr>
          <p:cNvGrpSpPr/>
          <p:nvPr/>
        </p:nvGrpSpPr>
        <p:grpSpPr>
          <a:xfrm>
            <a:off x="8029208" y="4399044"/>
            <a:ext cx="838200" cy="1033140"/>
            <a:chOff x="7923212" y="4278420"/>
            <a:chExt cx="838200" cy="1033140"/>
          </a:xfrm>
        </p:grpSpPr>
        <p:sp>
          <p:nvSpPr>
            <p:cNvPr id="22" name="Can 41">
              <a:extLst>
                <a:ext uri="{FF2B5EF4-FFF2-40B4-BE49-F238E27FC236}">
                  <a16:creationId xmlns:a16="http://schemas.microsoft.com/office/drawing/2014/main" id="{B0DF789A-7A4D-4DD3-AD36-2BD80429C68B}"/>
                </a:ext>
              </a:extLst>
            </p:cNvPr>
            <p:cNvSpPr/>
            <p:nvPr/>
          </p:nvSpPr>
          <p:spPr>
            <a:xfrm>
              <a:off x="7923212" y="4278420"/>
              <a:ext cx="838200" cy="1033140"/>
            </a:xfrm>
            <a:prstGeom prst="can">
              <a:avLst>
                <a:gd name="adj" fmla="val 15901"/>
              </a:avLst>
            </a:prstGeom>
            <a:gradFill flip="none" rotWithShape="1">
              <a:gsLst>
                <a:gs pos="28000">
                  <a:schemeClr val="accent5"/>
                </a:gs>
                <a:gs pos="0">
                  <a:schemeClr val="accent5">
                    <a:lumMod val="40000"/>
                    <a:lumOff val="60000"/>
                  </a:schemeClr>
                </a:gs>
                <a:gs pos="100000">
                  <a:schemeClr val="accent5">
                    <a:lumMod val="60000"/>
                    <a:lumOff val="40000"/>
                  </a:schemeClr>
                </a:gs>
              </a:gsLst>
              <a:lin ang="0" scaled="1"/>
            </a:gradFill>
            <a:ln>
              <a:noFill/>
            </a:ln>
            <a:effectLst>
              <a:outerShdw blurRad="203200" dist="50800" dir="5400000" sx="88000" sy="88000"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23" name="Group 181">
              <a:extLst>
                <a:ext uri="{FF2B5EF4-FFF2-40B4-BE49-F238E27FC236}">
                  <a16:creationId xmlns:a16="http://schemas.microsoft.com/office/drawing/2014/main" id="{3C369424-5685-4AA5-819D-D95BF830B588}"/>
                </a:ext>
              </a:extLst>
            </p:cNvPr>
            <p:cNvGrpSpPr/>
            <p:nvPr/>
          </p:nvGrpSpPr>
          <p:grpSpPr>
            <a:xfrm>
              <a:off x="7985818" y="4495800"/>
              <a:ext cx="699394" cy="715367"/>
              <a:chOff x="7916018" y="4542433"/>
              <a:chExt cx="699394" cy="715367"/>
            </a:xfrm>
          </p:grpSpPr>
          <p:sp>
            <p:nvSpPr>
              <p:cNvPr id="24" name="Rectangle 23">
                <a:extLst>
                  <a:ext uri="{FF2B5EF4-FFF2-40B4-BE49-F238E27FC236}">
                    <a16:creationId xmlns:a16="http://schemas.microsoft.com/office/drawing/2014/main" id="{A3FC6E6F-83BD-4B9F-84E1-E3AB3925AA42}"/>
                  </a:ext>
                </a:extLst>
              </p:cNvPr>
              <p:cNvSpPr/>
              <p:nvPr/>
            </p:nvSpPr>
            <p:spPr>
              <a:xfrm>
                <a:off x="8501492"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5" name="Rectangle 24">
                <a:extLst>
                  <a:ext uri="{FF2B5EF4-FFF2-40B4-BE49-F238E27FC236}">
                    <a16:creationId xmlns:a16="http://schemas.microsoft.com/office/drawing/2014/main" id="{635CDED0-2FA7-47E2-A118-D12ED17CAF49}"/>
                  </a:ext>
                </a:extLst>
              </p:cNvPr>
              <p:cNvSpPr/>
              <p:nvPr/>
            </p:nvSpPr>
            <p:spPr>
              <a:xfrm>
                <a:off x="8208754"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6" name="Rectangle 25">
                <a:extLst>
                  <a:ext uri="{FF2B5EF4-FFF2-40B4-BE49-F238E27FC236}">
                    <a16:creationId xmlns:a16="http://schemas.microsoft.com/office/drawing/2014/main" id="{299CBF94-ECF4-4284-BBA4-66B903E12F70}"/>
                  </a:ext>
                </a:extLst>
              </p:cNvPr>
              <p:cNvSpPr/>
              <p:nvPr/>
            </p:nvSpPr>
            <p:spPr>
              <a:xfrm>
                <a:off x="7916018"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7" name="Rectangle 26">
                <a:extLst>
                  <a:ext uri="{FF2B5EF4-FFF2-40B4-BE49-F238E27FC236}">
                    <a16:creationId xmlns:a16="http://schemas.microsoft.com/office/drawing/2014/main" id="{386CF377-8E3F-4EE1-A9B4-74F2C54217AA}"/>
                  </a:ext>
                </a:extLst>
              </p:cNvPr>
              <p:cNvSpPr/>
              <p:nvPr/>
            </p:nvSpPr>
            <p:spPr>
              <a:xfrm>
                <a:off x="8062386"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28" name="Rectangle 27">
                <a:extLst>
                  <a:ext uri="{FF2B5EF4-FFF2-40B4-BE49-F238E27FC236}">
                    <a16:creationId xmlns:a16="http://schemas.microsoft.com/office/drawing/2014/main" id="{19B2B9B7-ED99-492B-BC4F-51EDDBC02014}"/>
                  </a:ext>
                </a:extLst>
              </p:cNvPr>
              <p:cNvSpPr/>
              <p:nvPr/>
            </p:nvSpPr>
            <p:spPr>
              <a:xfrm>
                <a:off x="8355122" y="4542433"/>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29" name="Group 160">
                <a:extLst>
                  <a:ext uri="{FF2B5EF4-FFF2-40B4-BE49-F238E27FC236}">
                    <a16:creationId xmlns:a16="http://schemas.microsoft.com/office/drawing/2014/main" id="{6D9C59EA-ECB9-41DD-87EF-5326D7C06F1C}"/>
                  </a:ext>
                </a:extLst>
              </p:cNvPr>
              <p:cNvGrpSpPr/>
              <p:nvPr/>
            </p:nvGrpSpPr>
            <p:grpSpPr>
              <a:xfrm>
                <a:off x="7916018" y="4691557"/>
                <a:ext cx="113920" cy="566243"/>
                <a:chOff x="7916018" y="4691557"/>
                <a:chExt cx="113920" cy="566243"/>
              </a:xfrm>
            </p:grpSpPr>
            <p:sp>
              <p:nvSpPr>
                <p:cNvPr id="50" name="Rectangle 49">
                  <a:extLst>
                    <a:ext uri="{FF2B5EF4-FFF2-40B4-BE49-F238E27FC236}">
                      <a16:creationId xmlns:a16="http://schemas.microsoft.com/office/drawing/2014/main" id="{DF8760CC-361A-4A3A-8F7E-C9A3276F6C5A}"/>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1" name="Rectangle 50">
                  <a:extLst>
                    <a:ext uri="{FF2B5EF4-FFF2-40B4-BE49-F238E27FC236}">
                      <a16:creationId xmlns:a16="http://schemas.microsoft.com/office/drawing/2014/main" id="{EA3B2AE4-F594-4BF5-B0C5-45F42DEA92B5}"/>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2" name="Rectangle 51">
                  <a:extLst>
                    <a:ext uri="{FF2B5EF4-FFF2-40B4-BE49-F238E27FC236}">
                      <a16:creationId xmlns:a16="http://schemas.microsoft.com/office/drawing/2014/main" id="{A6DC2B0E-000B-404B-A3CD-4A1A1840EB8C}"/>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53" name="Rectangle 52">
                  <a:extLst>
                    <a:ext uri="{FF2B5EF4-FFF2-40B4-BE49-F238E27FC236}">
                      <a16:creationId xmlns:a16="http://schemas.microsoft.com/office/drawing/2014/main" id="{F3030A23-F578-4F77-A343-F609E301E5D8}"/>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0" name="Group 161">
                <a:extLst>
                  <a:ext uri="{FF2B5EF4-FFF2-40B4-BE49-F238E27FC236}">
                    <a16:creationId xmlns:a16="http://schemas.microsoft.com/office/drawing/2014/main" id="{415C7711-948D-45A1-849F-2B28ABF014A0}"/>
                  </a:ext>
                </a:extLst>
              </p:cNvPr>
              <p:cNvGrpSpPr/>
              <p:nvPr/>
            </p:nvGrpSpPr>
            <p:grpSpPr>
              <a:xfrm>
                <a:off x="8062386" y="4691557"/>
                <a:ext cx="113920" cy="566243"/>
                <a:chOff x="7916018" y="4691557"/>
                <a:chExt cx="113920" cy="566243"/>
              </a:xfrm>
            </p:grpSpPr>
            <p:sp>
              <p:nvSpPr>
                <p:cNvPr id="46" name="Rectangle 45">
                  <a:extLst>
                    <a:ext uri="{FF2B5EF4-FFF2-40B4-BE49-F238E27FC236}">
                      <a16:creationId xmlns:a16="http://schemas.microsoft.com/office/drawing/2014/main" id="{C41899D1-7ABE-4F44-B5C0-1905161397F1}"/>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7" name="Rectangle 46">
                  <a:extLst>
                    <a:ext uri="{FF2B5EF4-FFF2-40B4-BE49-F238E27FC236}">
                      <a16:creationId xmlns:a16="http://schemas.microsoft.com/office/drawing/2014/main" id="{D225F65B-4D67-4839-9A1C-FDB4F80F523E}"/>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8" name="Rectangle 47">
                  <a:extLst>
                    <a:ext uri="{FF2B5EF4-FFF2-40B4-BE49-F238E27FC236}">
                      <a16:creationId xmlns:a16="http://schemas.microsoft.com/office/drawing/2014/main" id="{B0DA3ABB-8A5A-4EFE-B08E-7F17C96B2427}"/>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49" name="Rectangle 48">
                  <a:extLst>
                    <a:ext uri="{FF2B5EF4-FFF2-40B4-BE49-F238E27FC236}">
                      <a16:creationId xmlns:a16="http://schemas.microsoft.com/office/drawing/2014/main" id="{5A1515EB-FB70-45DC-8982-FEF0A85834B3}"/>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1" name="Group 166">
                <a:extLst>
                  <a:ext uri="{FF2B5EF4-FFF2-40B4-BE49-F238E27FC236}">
                    <a16:creationId xmlns:a16="http://schemas.microsoft.com/office/drawing/2014/main" id="{D8796939-805C-4E1E-8BCF-8950464FFF59}"/>
                  </a:ext>
                </a:extLst>
              </p:cNvPr>
              <p:cNvGrpSpPr/>
              <p:nvPr/>
            </p:nvGrpSpPr>
            <p:grpSpPr>
              <a:xfrm>
                <a:off x="8208754" y="4691557"/>
                <a:ext cx="113920" cy="566243"/>
                <a:chOff x="7916018" y="4691557"/>
                <a:chExt cx="113920" cy="566243"/>
              </a:xfrm>
            </p:grpSpPr>
            <p:sp>
              <p:nvSpPr>
                <p:cNvPr id="42" name="Rectangle 41">
                  <a:extLst>
                    <a:ext uri="{FF2B5EF4-FFF2-40B4-BE49-F238E27FC236}">
                      <a16:creationId xmlns:a16="http://schemas.microsoft.com/office/drawing/2014/main" id="{25CA1E92-8B50-4409-8733-3C20173E380D}"/>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3" name="Rectangle 42">
                  <a:extLst>
                    <a:ext uri="{FF2B5EF4-FFF2-40B4-BE49-F238E27FC236}">
                      <a16:creationId xmlns:a16="http://schemas.microsoft.com/office/drawing/2014/main" id="{86B56121-FB24-462C-83FA-4939C87DB77F}"/>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4" name="Rectangle 43">
                  <a:extLst>
                    <a:ext uri="{FF2B5EF4-FFF2-40B4-BE49-F238E27FC236}">
                      <a16:creationId xmlns:a16="http://schemas.microsoft.com/office/drawing/2014/main" id="{934C1E69-5B98-4379-AAFB-0ADB578EA403}"/>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45" name="Rectangle 44">
                  <a:extLst>
                    <a:ext uri="{FF2B5EF4-FFF2-40B4-BE49-F238E27FC236}">
                      <a16:creationId xmlns:a16="http://schemas.microsoft.com/office/drawing/2014/main" id="{FBA2E223-9BDA-44A7-A5D1-C576ABCF45C1}"/>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2" name="Group 171">
                <a:extLst>
                  <a:ext uri="{FF2B5EF4-FFF2-40B4-BE49-F238E27FC236}">
                    <a16:creationId xmlns:a16="http://schemas.microsoft.com/office/drawing/2014/main" id="{9141FD4D-5F2C-46CB-AFFE-C0AA4337EDCB}"/>
                  </a:ext>
                </a:extLst>
              </p:cNvPr>
              <p:cNvGrpSpPr/>
              <p:nvPr/>
            </p:nvGrpSpPr>
            <p:grpSpPr>
              <a:xfrm>
                <a:off x="8355122" y="4691557"/>
                <a:ext cx="113920" cy="566243"/>
                <a:chOff x="7916018" y="4691557"/>
                <a:chExt cx="113920" cy="566243"/>
              </a:xfrm>
            </p:grpSpPr>
            <p:sp>
              <p:nvSpPr>
                <p:cNvPr id="38" name="Rectangle 37">
                  <a:extLst>
                    <a:ext uri="{FF2B5EF4-FFF2-40B4-BE49-F238E27FC236}">
                      <a16:creationId xmlns:a16="http://schemas.microsoft.com/office/drawing/2014/main" id="{7632C17D-0B05-468D-AFEA-FAECBD1D1703}"/>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39" name="Rectangle 38">
                  <a:extLst>
                    <a:ext uri="{FF2B5EF4-FFF2-40B4-BE49-F238E27FC236}">
                      <a16:creationId xmlns:a16="http://schemas.microsoft.com/office/drawing/2014/main" id="{5D772BFB-6520-4A31-9614-F3BED204EFD7}"/>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40" name="Rectangle 39">
                  <a:extLst>
                    <a:ext uri="{FF2B5EF4-FFF2-40B4-BE49-F238E27FC236}">
                      <a16:creationId xmlns:a16="http://schemas.microsoft.com/office/drawing/2014/main" id="{CBE5A0F1-3EE0-40C9-83B0-2C029886CA64}"/>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41" name="Rectangle 40">
                  <a:extLst>
                    <a:ext uri="{FF2B5EF4-FFF2-40B4-BE49-F238E27FC236}">
                      <a16:creationId xmlns:a16="http://schemas.microsoft.com/office/drawing/2014/main" id="{527372EA-AE06-4206-A63D-FED381CD84AC}"/>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33" name="Group 176">
                <a:extLst>
                  <a:ext uri="{FF2B5EF4-FFF2-40B4-BE49-F238E27FC236}">
                    <a16:creationId xmlns:a16="http://schemas.microsoft.com/office/drawing/2014/main" id="{038F8770-CACD-4014-8DFF-C169845EEC60}"/>
                  </a:ext>
                </a:extLst>
              </p:cNvPr>
              <p:cNvGrpSpPr/>
              <p:nvPr/>
            </p:nvGrpSpPr>
            <p:grpSpPr>
              <a:xfrm>
                <a:off x="8501492" y="4691557"/>
                <a:ext cx="113920" cy="566243"/>
                <a:chOff x="7916018" y="4691557"/>
                <a:chExt cx="113920" cy="566243"/>
              </a:xfrm>
            </p:grpSpPr>
            <p:sp>
              <p:nvSpPr>
                <p:cNvPr id="34" name="Rectangle 33">
                  <a:extLst>
                    <a:ext uri="{FF2B5EF4-FFF2-40B4-BE49-F238E27FC236}">
                      <a16:creationId xmlns:a16="http://schemas.microsoft.com/office/drawing/2014/main" id="{0A912A1D-5AA6-443E-9DCC-7FDC392635EA}"/>
                    </a:ext>
                  </a:extLst>
                </p:cNvPr>
                <p:cNvSpPr/>
                <p:nvPr/>
              </p:nvSpPr>
              <p:spPr>
                <a:xfrm>
                  <a:off x="7916018" y="4691557"/>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35" name="Rectangle 34">
                  <a:extLst>
                    <a:ext uri="{FF2B5EF4-FFF2-40B4-BE49-F238E27FC236}">
                      <a16:creationId xmlns:a16="http://schemas.microsoft.com/office/drawing/2014/main" id="{DEA1C317-1539-48AB-A026-198E9D0F54C0}"/>
                    </a:ext>
                  </a:extLst>
                </p:cNvPr>
                <p:cNvSpPr/>
                <p:nvPr/>
              </p:nvSpPr>
              <p:spPr>
                <a:xfrm>
                  <a:off x="7916018" y="4840681"/>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36" name="Rectangle 35">
                  <a:extLst>
                    <a:ext uri="{FF2B5EF4-FFF2-40B4-BE49-F238E27FC236}">
                      <a16:creationId xmlns:a16="http://schemas.microsoft.com/office/drawing/2014/main" id="{7311197B-FCD1-4085-A916-69A031C41DD9}"/>
                    </a:ext>
                  </a:extLst>
                </p:cNvPr>
                <p:cNvSpPr/>
                <p:nvPr/>
              </p:nvSpPr>
              <p:spPr>
                <a:xfrm>
                  <a:off x="7916018" y="4989805"/>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37" name="Rectangle 36">
                  <a:extLst>
                    <a:ext uri="{FF2B5EF4-FFF2-40B4-BE49-F238E27FC236}">
                      <a16:creationId xmlns:a16="http://schemas.microsoft.com/office/drawing/2014/main" id="{0A89B23A-3CAC-49DF-98D3-6DAD29F1457E}"/>
                    </a:ext>
                  </a:extLst>
                </p:cNvPr>
                <p:cNvSpPr/>
                <p:nvPr/>
              </p:nvSpPr>
              <p:spPr>
                <a:xfrm>
                  <a:off x="7916018" y="5138928"/>
                  <a:ext cx="113920" cy="118872"/>
                </a:xfrm>
                <a:prstGeom prst="rect">
                  <a:avLst/>
                </a:prstGeom>
                <a:solidFill>
                  <a:srgbClr val="41817E"/>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grpSp>
        <p:nvGrpSpPr>
          <p:cNvPr id="54" name="Group 184">
            <a:extLst>
              <a:ext uri="{FF2B5EF4-FFF2-40B4-BE49-F238E27FC236}">
                <a16:creationId xmlns:a16="http://schemas.microsoft.com/office/drawing/2014/main" id="{7F9F06F1-6AFF-4CAD-9C06-F6783D99F74A}"/>
              </a:ext>
            </a:extLst>
          </p:cNvPr>
          <p:cNvGrpSpPr/>
          <p:nvPr/>
        </p:nvGrpSpPr>
        <p:grpSpPr>
          <a:xfrm>
            <a:off x="9124215" y="4401552"/>
            <a:ext cx="838200" cy="1033140"/>
            <a:chOff x="7923212" y="4278420"/>
            <a:chExt cx="838200" cy="1033140"/>
          </a:xfrm>
        </p:grpSpPr>
        <p:sp>
          <p:nvSpPr>
            <p:cNvPr id="55" name="Can 74">
              <a:extLst>
                <a:ext uri="{FF2B5EF4-FFF2-40B4-BE49-F238E27FC236}">
                  <a16:creationId xmlns:a16="http://schemas.microsoft.com/office/drawing/2014/main" id="{AA8C6553-F66A-4A84-AF06-84205447A161}"/>
                </a:ext>
              </a:extLst>
            </p:cNvPr>
            <p:cNvSpPr/>
            <p:nvPr/>
          </p:nvSpPr>
          <p:spPr>
            <a:xfrm>
              <a:off x="7923212" y="4278420"/>
              <a:ext cx="838200" cy="1033140"/>
            </a:xfrm>
            <a:prstGeom prst="can">
              <a:avLst>
                <a:gd name="adj" fmla="val 15901"/>
              </a:avLst>
            </a:prstGeom>
            <a:gradFill flip="none" rotWithShape="1">
              <a:gsLst>
                <a:gs pos="28000">
                  <a:schemeClr val="accent5"/>
                </a:gs>
                <a:gs pos="0">
                  <a:schemeClr val="accent5">
                    <a:lumMod val="40000"/>
                    <a:lumOff val="60000"/>
                  </a:schemeClr>
                </a:gs>
                <a:gs pos="100000">
                  <a:schemeClr val="accent5">
                    <a:lumMod val="60000"/>
                    <a:lumOff val="40000"/>
                  </a:schemeClr>
                </a:gs>
              </a:gsLst>
              <a:lin ang="0" scaled="1"/>
            </a:gradFill>
            <a:ln>
              <a:noFill/>
            </a:ln>
            <a:effectLst>
              <a:outerShdw blurRad="203200" dist="50800" dir="5400000" sx="88000" sy="88000"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56" name="Group 186">
              <a:extLst>
                <a:ext uri="{FF2B5EF4-FFF2-40B4-BE49-F238E27FC236}">
                  <a16:creationId xmlns:a16="http://schemas.microsoft.com/office/drawing/2014/main" id="{4764870C-5B68-425F-B888-03243D382588}"/>
                </a:ext>
              </a:extLst>
            </p:cNvPr>
            <p:cNvGrpSpPr/>
            <p:nvPr/>
          </p:nvGrpSpPr>
          <p:grpSpPr>
            <a:xfrm>
              <a:off x="7985818" y="4495800"/>
              <a:ext cx="699394" cy="715367"/>
              <a:chOff x="7916018" y="4542433"/>
              <a:chExt cx="699394" cy="715367"/>
            </a:xfrm>
          </p:grpSpPr>
          <p:sp>
            <p:nvSpPr>
              <p:cNvPr id="57" name="Rectangle 56">
                <a:extLst>
                  <a:ext uri="{FF2B5EF4-FFF2-40B4-BE49-F238E27FC236}">
                    <a16:creationId xmlns:a16="http://schemas.microsoft.com/office/drawing/2014/main" id="{DACF7B5C-494B-4758-A31F-96E49BCFEFCE}"/>
                  </a:ext>
                </a:extLst>
              </p:cNvPr>
              <p:cNvSpPr/>
              <p:nvPr/>
            </p:nvSpPr>
            <p:spPr>
              <a:xfrm>
                <a:off x="850149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8" name="Rectangle 57">
                <a:extLst>
                  <a:ext uri="{FF2B5EF4-FFF2-40B4-BE49-F238E27FC236}">
                    <a16:creationId xmlns:a16="http://schemas.microsoft.com/office/drawing/2014/main" id="{CDDA7DAD-8DC3-43E7-9CF6-91965DA91C49}"/>
                  </a:ext>
                </a:extLst>
              </p:cNvPr>
              <p:cNvSpPr/>
              <p:nvPr/>
            </p:nvSpPr>
            <p:spPr>
              <a:xfrm>
                <a:off x="8208754"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59" name="Rectangle 58">
                <a:extLst>
                  <a:ext uri="{FF2B5EF4-FFF2-40B4-BE49-F238E27FC236}">
                    <a16:creationId xmlns:a16="http://schemas.microsoft.com/office/drawing/2014/main" id="{F547541A-05C0-4E05-8ACE-080910E44F13}"/>
                  </a:ext>
                </a:extLst>
              </p:cNvPr>
              <p:cNvSpPr/>
              <p:nvPr/>
            </p:nvSpPr>
            <p:spPr>
              <a:xfrm>
                <a:off x="7916018"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0" name="Rectangle 59">
                <a:extLst>
                  <a:ext uri="{FF2B5EF4-FFF2-40B4-BE49-F238E27FC236}">
                    <a16:creationId xmlns:a16="http://schemas.microsoft.com/office/drawing/2014/main" id="{99EA82D6-8B2D-4B07-A7B5-1FA2A73D2508}"/>
                  </a:ext>
                </a:extLst>
              </p:cNvPr>
              <p:cNvSpPr/>
              <p:nvPr/>
            </p:nvSpPr>
            <p:spPr>
              <a:xfrm>
                <a:off x="8062386"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1" name="Rectangle 60">
                <a:extLst>
                  <a:ext uri="{FF2B5EF4-FFF2-40B4-BE49-F238E27FC236}">
                    <a16:creationId xmlns:a16="http://schemas.microsoft.com/office/drawing/2014/main" id="{FC069C99-2CF3-43FC-A82C-CCF783707153}"/>
                  </a:ext>
                </a:extLst>
              </p:cNvPr>
              <p:cNvSpPr/>
              <p:nvPr/>
            </p:nvSpPr>
            <p:spPr>
              <a:xfrm>
                <a:off x="835512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62" name="Group 192">
                <a:extLst>
                  <a:ext uri="{FF2B5EF4-FFF2-40B4-BE49-F238E27FC236}">
                    <a16:creationId xmlns:a16="http://schemas.microsoft.com/office/drawing/2014/main" id="{A8AA9DCD-1E20-4890-9BE6-66F4C150082C}"/>
                  </a:ext>
                </a:extLst>
              </p:cNvPr>
              <p:cNvGrpSpPr/>
              <p:nvPr/>
            </p:nvGrpSpPr>
            <p:grpSpPr>
              <a:xfrm>
                <a:off x="7916018" y="4691557"/>
                <a:ext cx="113920" cy="566243"/>
                <a:chOff x="7916018" y="4691557"/>
                <a:chExt cx="113920" cy="566243"/>
              </a:xfrm>
            </p:grpSpPr>
            <p:sp>
              <p:nvSpPr>
                <p:cNvPr id="83" name="Rectangle 82">
                  <a:extLst>
                    <a:ext uri="{FF2B5EF4-FFF2-40B4-BE49-F238E27FC236}">
                      <a16:creationId xmlns:a16="http://schemas.microsoft.com/office/drawing/2014/main" id="{0085AED5-E04E-4A50-9020-E98E829E3ECE}"/>
                    </a:ext>
                  </a:extLst>
                </p:cNvPr>
                <p:cNvSpPr/>
                <p:nvPr/>
              </p:nvSpPr>
              <p:spPr>
                <a:xfrm>
                  <a:off x="7916018" y="4691557"/>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4" name="Rectangle 83">
                  <a:extLst>
                    <a:ext uri="{FF2B5EF4-FFF2-40B4-BE49-F238E27FC236}">
                      <a16:creationId xmlns:a16="http://schemas.microsoft.com/office/drawing/2014/main" id="{D6B3A1B9-E69E-4CC1-BB63-02DE0BA8C37E}"/>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5" name="Rectangle 84">
                  <a:extLst>
                    <a:ext uri="{FF2B5EF4-FFF2-40B4-BE49-F238E27FC236}">
                      <a16:creationId xmlns:a16="http://schemas.microsoft.com/office/drawing/2014/main" id="{2F36609C-4073-4880-83B2-DF3CEDEB37B6}"/>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86" name="Rectangle 85">
                  <a:extLst>
                    <a:ext uri="{FF2B5EF4-FFF2-40B4-BE49-F238E27FC236}">
                      <a16:creationId xmlns:a16="http://schemas.microsoft.com/office/drawing/2014/main" id="{EC2C152A-93B8-406C-B1C3-93FCA31CB66A}"/>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3" name="Group 193">
                <a:extLst>
                  <a:ext uri="{FF2B5EF4-FFF2-40B4-BE49-F238E27FC236}">
                    <a16:creationId xmlns:a16="http://schemas.microsoft.com/office/drawing/2014/main" id="{01234315-188A-4921-84D4-8240EBB73710}"/>
                  </a:ext>
                </a:extLst>
              </p:cNvPr>
              <p:cNvGrpSpPr/>
              <p:nvPr/>
            </p:nvGrpSpPr>
            <p:grpSpPr>
              <a:xfrm>
                <a:off x="8062386" y="4691557"/>
                <a:ext cx="113920" cy="566243"/>
                <a:chOff x="7916018" y="4691557"/>
                <a:chExt cx="113920" cy="566243"/>
              </a:xfrm>
            </p:grpSpPr>
            <p:sp>
              <p:nvSpPr>
                <p:cNvPr id="79" name="Rectangle 78">
                  <a:extLst>
                    <a:ext uri="{FF2B5EF4-FFF2-40B4-BE49-F238E27FC236}">
                      <a16:creationId xmlns:a16="http://schemas.microsoft.com/office/drawing/2014/main" id="{6639373A-EFFB-43E7-A6E0-4DAEF4DAD428}"/>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0" name="Rectangle 79">
                  <a:extLst>
                    <a:ext uri="{FF2B5EF4-FFF2-40B4-BE49-F238E27FC236}">
                      <a16:creationId xmlns:a16="http://schemas.microsoft.com/office/drawing/2014/main" id="{EC81C9CF-0679-4056-8D75-B661BA7588F9}"/>
                    </a:ext>
                  </a:extLst>
                </p:cNvPr>
                <p:cNvSpPr/>
                <p:nvPr/>
              </p:nvSpPr>
              <p:spPr>
                <a:xfrm>
                  <a:off x="7916018" y="4840680"/>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81" name="Rectangle 80">
                  <a:extLst>
                    <a:ext uri="{FF2B5EF4-FFF2-40B4-BE49-F238E27FC236}">
                      <a16:creationId xmlns:a16="http://schemas.microsoft.com/office/drawing/2014/main" id="{0466756F-C9CA-462D-81E1-0588F57EFC4F}"/>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82" name="Rectangle 81">
                  <a:extLst>
                    <a:ext uri="{FF2B5EF4-FFF2-40B4-BE49-F238E27FC236}">
                      <a16:creationId xmlns:a16="http://schemas.microsoft.com/office/drawing/2014/main" id="{67945EE3-24E0-404C-8245-94EC56AFCA56}"/>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4" name="Group 194">
                <a:extLst>
                  <a:ext uri="{FF2B5EF4-FFF2-40B4-BE49-F238E27FC236}">
                    <a16:creationId xmlns:a16="http://schemas.microsoft.com/office/drawing/2014/main" id="{29693BA7-0005-429B-9905-EF310C4D50CE}"/>
                  </a:ext>
                </a:extLst>
              </p:cNvPr>
              <p:cNvGrpSpPr/>
              <p:nvPr/>
            </p:nvGrpSpPr>
            <p:grpSpPr>
              <a:xfrm>
                <a:off x="8208754" y="4691557"/>
                <a:ext cx="113920" cy="566243"/>
                <a:chOff x="7916018" y="4691557"/>
                <a:chExt cx="113920" cy="566243"/>
              </a:xfrm>
            </p:grpSpPr>
            <p:sp>
              <p:nvSpPr>
                <p:cNvPr id="75" name="Rectangle 74">
                  <a:extLst>
                    <a:ext uri="{FF2B5EF4-FFF2-40B4-BE49-F238E27FC236}">
                      <a16:creationId xmlns:a16="http://schemas.microsoft.com/office/drawing/2014/main" id="{A30EFE6B-01D2-4865-A5AC-D3259055F0CD}"/>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6" name="Rectangle 75">
                  <a:extLst>
                    <a:ext uri="{FF2B5EF4-FFF2-40B4-BE49-F238E27FC236}">
                      <a16:creationId xmlns:a16="http://schemas.microsoft.com/office/drawing/2014/main" id="{F909E257-7239-4CA4-B257-0AFDC33B3BBC}"/>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7" name="Rectangle 76">
                  <a:extLst>
                    <a:ext uri="{FF2B5EF4-FFF2-40B4-BE49-F238E27FC236}">
                      <a16:creationId xmlns:a16="http://schemas.microsoft.com/office/drawing/2014/main" id="{C58006E1-B819-44F4-9F15-699D67BDC452}"/>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78" name="Rectangle 77">
                  <a:extLst>
                    <a:ext uri="{FF2B5EF4-FFF2-40B4-BE49-F238E27FC236}">
                      <a16:creationId xmlns:a16="http://schemas.microsoft.com/office/drawing/2014/main" id="{A254F945-6E90-4148-BFAF-031D061F23AA}"/>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5" name="Group 195">
                <a:extLst>
                  <a:ext uri="{FF2B5EF4-FFF2-40B4-BE49-F238E27FC236}">
                    <a16:creationId xmlns:a16="http://schemas.microsoft.com/office/drawing/2014/main" id="{DACF9FCA-6DB7-432E-985B-076E12717F49}"/>
                  </a:ext>
                </a:extLst>
              </p:cNvPr>
              <p:cNvGrpSpPr/>
              <p:nvPr/>
            </p:nvGrpSpPr>
            <p:grpSpPr>
              <a:xfrm>
                <a:off x="8355122" y="4691557"/>
                <a:ext cx="113920" cy="566243"/>
                <a:chOff x="7916018" y="4691557"/>
                <a:chExt cx="113920" cy="566243"/>
              </a:xfrm>
            </p:grpSpPr>
            <p:sp>
              <p:nvSpPr>
                <p:cNvPr id="71" name="Rectangle 70">
                  <a:extLst>
                    <a:ext uri="{FF2B5EF4-FFF2-40B4-BE49-F238E27FC236}">
                      <a16:creationId xmlns:a16="http://schemas.microsoft.com/office/drawing/2014/main" id="{F6CF9CA8-EDB7-42AA-B7D3-3C8323E60CF6}"/>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2" name="Rectangle 71">
                  <a:extLst>
                    <a:ext uri="{FF2B5EF4-FFF2-40B4-BE49-F238E27FC236}">
                      <a16:creationId xmlns:a16="http://schemas.microsoft.com/office/drawing/2014/main" id="{771BB4C9-5A85-4F22-AC8A-D32C12F95DAF}"/>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73" name="Rectangle 72">
                  <a:extLst>
                    <a:ext uri="{FF2B5EF4-FFF2-40B4-BE49-F238E27FC236}">
                      <a16:creationId xmlns:a16="http://schemas.microsoft.com/office/drawing/2014/main" id="{1DEAD6EB-9449-477C-9E4C-93DE481097FB}"/>
                    </a:ext>
                  </a:extLst>
                </p:cNvPr>
                <p:cNvSpPr/>
                <p:nvPr/>
              </p:nvSpPr>
              <p:spPr>
                <a:xfrm>
                  <a:off x="7916018" y="4989805"/>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74" name="Rectangle 73">
                  <a:extLst>
                    <a:ext uri="{FF2B5EF4-FFF2-40B4-BE49-F238E27FC236}">
                      <a16:creationId xmlns:a16="http://schemas.microsoft.com/office/drawing/2014/main" id="{7F6483CA-4820-4732-BDD3-F4CAC5F40CF7}"/>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66" name="Group 196">
                <a:extLst>
                  <a:ext uri="{FF2B5EF4-FFF2-40B4-BE49-F238E27FC236}">
                    <a16:creationId xmlns:a16="http://schemas.microsoft.com/office/drawing/2014/main" id="{B7E8EA70-065A-4D24-A0D1-B91D2D4DC6B0}"/>
                  </a:ext>
                </a:extLst>
              </p:cNvPr>
              <p:cNvGrpSpPr/>
              <p:nvPr/>
            </p:nvGrpSpPr>
            <p:grpSpPr>
              <a:xfrm>
                <a:off x="8501492" y="4691557"/>
                <a:ext cx="113920" cy="566243"/>
                <a:chOff x="7916018" y="4691557"/>
                <a:chExt cx="113920" cy="566243"/>
              </a:xfrm>
            </p:grpSpPr>
            <p:sp>
              <p:nvSpPr>
                <p:cNvPr id="67" name="Rectangle 66">
                  <a:extLst>
                    <a:ext uri="{FF2B5EF4-FFF2-40B4-BE49-F238E27FC236}">
                      <a16:creationId xmlns:a16="http://schemas.microsoft.com/office/drawing/2014/main" id="{69965122-9D91-403F-B779-964B3F8B519D}"/>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8" name="Rectangle 67">
                  <a:extLst>
                    <a:ext uri="{FF2B5EF4-FFF2-40B4-BE49-F238E27FC236}">
                      <a16:creationId xmlns:a16="http://schemas.microsoft.com/office/drawing/2014/main" id="{22380946-34C5-4CF2-A5A2-C792A2F4D0F8}"/>
                    </a:ext>
                  </a:extLst>
                </p:cNvPr>
                <p:cNvSpPr/>
                <p:nvPr/>
              </p:nvSpPr>
              <p:spPr>
                <a:xfrm>
                  <a:off x="7916018" y="4840681"/>
                  <a:ext cx="113920" cy="118872"/>
                </a:xfrm>
                <a:prstGeom prst="rect">
                  <a:avLst/>
                </a:prstGeom>
                <a:solidFill>
                  <a:srgbClr val="594564"/>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69" name="Rectangle 68">
                  <a:extLst>
                    <a:ext uri="{FF2B5EF4-FFF2-40B4-BE49-F238E27FC236}">
                      <a16:creationId xmlns:a16="http://schemas.microsoft.com/office/drawing/2014/main" id="{3738502A-5887-430C-9082-AC9DC9FF62D9}"/>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70" name="Rectangle 69">
                  <a:extLst>
                    <a:ext uri="{FF2B5EF4-FFF2-40B4-BE49-F238E27FC236}">
                      <a16:creationId xmlns:a16="http://schemas.microsoft.com/office/drawing/2014/main" id="{B7527D7C-128D-4FE3-A571-E567BCF0C96B}"/>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grpSp>
        <p:nvGrpSpPr>
          <p:cNvPr id="87" name="Group 217">
            <a:extLst>
              <a:ext uri="{FF2B5EF4-FFF2-40B4-BE49-F238E27FC236}">
                <a16:creationId xmlns:a16="http://schemas.microsoft.com/office/drawing/2014/main" id="{D36EF2FE-8028-43AA-BE9F-DA5C9B67D888}"/>
              </a:ext>
            </a:extLst>
          </p:cNvPr>
          <p:cNvGrpSpPr/>
          <p:nvPr/>
        </p:nvGrpSpPr>
        <p:grpSpPr>
          <a:xfrm>
            <a:off x="10239007" y="4399044"/>
            <a:ext cx="838200" cy="1033140"/>
            <a:chOff x="7923212" y="4278420"/>
            <a:chExt cx="838200" cy="1033140"/>
          </a:xfrm>
        </p:grpSpPr>
        <p:sp>
          <p:nvSpPr>
            <p:cNvPr id="88" name="Can 107">
              <a:extLst>
                <a:ext uri="{FF2B5EF4-FFF2-40B4-BE49-F238E27FC236}">
                  <a16:creationId xmlns:a16="http://schemas.microsoft.com/office/drawing/2014/main" id="{D8DB4F2C-C561-424E-959D-70BEFE4E70DA}"/>
                </a:ext>
              </a:extLst>
            </p:cNvPr>
            <p:cNvSpPr/>
            <p:nvPr/>
          </p:nvSpPr>
          <p:spPr>
            <a:xfrm>
              <a:off x="7923212" y="4278420"/>
              <a:ext cx="838200" cy="1033140"/>
            </a:xfrm>
            <a:prstGeom prst="can">
              <a:avLst>
                <a:gd name="adj" fmla="val 15901"/>
              </a:avLst>
            </a:prstGeom>
            <a:gradFill flip="none" rotWithShape="1">
              <a:gsLst>
                <a:gs pos="28000">
                  <a:schemeClr val="accent5"/>
                </a:gs>
                <a:gs pos="0">
                  <a:schemeClr val="accent5">
                    <a:lumMod val="40000"/>
                    <a:lumOff val="60000"/>
                  </a:schemeClr>
                </a:gs>
                <a:gs pos="100000">
                  <a:schemeClr val="accent5">
                    <a:lumMod val="60000"/>
                    <a:lumOff val="40000"/>
                  </a:schemeClr>
                </a:gs>
              </a:gsLst>
              <a:lin ang="0" scaled="1"/>
            </a:gradFill>
            <a:ln>
              <a:noFill/>
            </a:ln>
            <a:effectLst>
              <a:outerShdw blurRad="203200" dist="50800" dir="5400000" sx="88000" sy="88000" rotWithShape="0">
                <a:prstClr val="black">
                  <a:alpha val="7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89" name="Group 219">
              <a:extLst>
                <a:ext uri="{FF2B5EF4-FFF2-40B4-BE49-F238E27FC236}">
                  <a16:creationId xmlns:a16="http://schemas.microsoft.com/office/drawing/2014/main" id="{D65D9E6C-0D0A-4258-A5A8-C1CBA291EE39}"/>
                </a:ext>
              </a:extLst>
            </p:cNvPr>
            <p:cNvGrpSpPr/>
            <p:nvPr/>
          </p:nvGrpSpPr>
          <p:grpSpPr>
            <a:xfrm>
              <a:off x="7985818" y="4495800"/>
              <a:ext cx="699394" cy="715367"/>
              <a:chOff x="7916018" y="4542433"/>
              <a:chExt cx="699394" cy="715367"/>
            </a:xfrm>
          </p:grpSpPr>
          <p:sp>
            <p:nvSpPr>
              <p:cNvPr id="90" name="Rectangle 89">
                <a:extLst>
                  <a:ext uri="{FF2B5EF4-FFF2-40B4-BE49-F238E27FC236}">
                    <a16:creationId xmlns:a16="http://schemas.microsoft.com/office/drawing/2014/main" id="{49799CB1-6DF9-4B86-995F-E353854CF87F}"/>
                  </a:ext>
                </a:extLst>
              </p:cNvPr>
              <p:cNvSpPr/>
              <p:nvPr/>
            </p:nvSpPr>
            <p:spPr>
              <a:xfrm>
                <a:off x="850149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1" name="Rectangle 90">
                <a:extLst>
                  <a:ext uri="{FF2B5EF4-FFF2-40B4-BE49-F238E27FC236}">
                    <a16:creationId xmlns:a16="http://schemas.microsoft.com/office/drawing/2014/main" id="{445DD0A3-83DE-4723-839E-3457AA52F9D6}"/>
                  </a:ext>
                </a:extLst>
              </p:cNvPr>
              <p:cNvSpPr/>
              <p:nvPr/>
            </p:nvSpPr>
            <p:spPr>
              <a:xfrm>
                <a:off x="8208754"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2" name="Rectangle 91">
                <a:extLst>
                  <a:ext uri="{FF2B5EF4-FFF2-40B4-BE49-F238E27FC236}">
                    <a16:creationId xmlns:a16="http://schemas.microsoft.com/office/drawing/2014/main" id="{DC6B3CDA-3AEB-4DEF-B6D5-394A94451963}"/>
                  </a:ext>
                </a:extLst>
              </p:cNvPr>
              <p:cNvSpPr/>
              <p:nvPr/>
            </p:nvSpPr>
            <p:spPr>
              <a:xfrm>
                <a:off x="7916018"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3" name="Rectangle 92">
                <a:extLst>
                  <a:ext uri="{FF2B5EF4-FFF2-40B4-BE49-F238E27FC236}">
                    <a16:creationId xmlns:a16="http://schemas.microsoft.com/office/drawing/2014/main" id="{088A9C0A-CA25-4024-8EB2-C97141C0E2A2}"/>
                  </a:ext>
                </a:extLst>
              </p:cNvPr>
              <p:cNvSpPr/>
              <p:nvPr/>
            </p:nvSpPr>
            <p:spPr>
              <a:xfrm>
                <a:off x="8062386"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94" name="Rectangle 93">
                <a:extLst>
                  <a:ext uri="{FF2B5EF4-FFF2-40B4-BE49-F238E27FC236}">
                    <a16:creationId xmlns:a16="http://schemas.microsoft.com/office/drawing/2014/main" id="{DAEB9D6E-2429-4803-9541-C503F70BF881}"/>
                  </a:ext>
                </a:extLst>
              </p:cNvPr>
              <p:cNvSpPr/>
              <p:nvPr/>
            </p:nvSpPr>
            <p:spPr>
              <a:xfrm>
                <a:off x="8355122" y="4542433"/>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95" name="Group 225">
                <a:extLst>
                  <a:ext uri="{FF2B5EF4-FFF2-40B4-BE49-F238E27FC236}">
                    <a16:creationId xmlns:a16="http://schemas.microsoft.com/office/drawing/2014/main" id="{F32BEAC4-0233-4368-BE15-E9F5DF974E1E}"/>
                  </a:ext>
                </a:extLst>
              </p:cNvPr>
              <p:cNvGrpSpPr/>
              <p:nvPr/>
            </p:nvGrpSpPr>
            <p:grpSpPr>
              <a:xfrm>
                <a:off x="7916018" y="4691557"/>
                <a:ext cx="113920" cy="566243"/>
                <a:chOff x="7916018" y="4691557"/>
                <a:chExt cx="113920" cy="566243"/>
              </a:xfrm>
            </p:grpSpPr>
            <p:sp>
              <p:nvSpPr>
                <p:cNvPr id="116" name="Rectangle 115">
                  <a:extLst>
                    <a:ext uri="{FF2B5EF4-FFF2-40B4-BE49-F238E27FC236}">
                      <a16:creationId xmlns:a16="http://schemas.microsoft.com/office/drawing/2014/main" id="{86D991B7-61A4-4160-AD5E-2CC8165DB1E9}"/>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7" name="Rectangle 116">
                  <a:extLst>
                    <a:ext uri="{FF2B5EF4-FFF2-40B4-BE49-F238E27FC236}">
                      <a16:creationId xmlns:a16="http://schemas.microsoft.com/office/drawing/2014/main" id="{9BA8E739-9FFD-4361-B69A-B441312DCA84}"/>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8" name="Rectangle 117">
                  <a:extLst>
                    <a:ext uri="{FF2B5EF4-FFF2-40B4-BE49-F238E27FC236}">
                      <a16:creationId xmlns:a16="http://schemas.microsoft.com/office/drawing/2014/main" id="{C3D97BBD-EB8C-4B47-A110-CF0C559C913B}"/>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19" name="Rectangle 118">
                  <a:extLst>
                    <a:ext uri="{FF2B5EF4-FFF2-40B4-BE49-F238E27FC236}">
                      <a16:creationId xmlns:a16="http://schemas.microsoft.com/office/drawing/2014/main" id="{3B4DE7DB-A9F1-4A7B-A51B-1772C7218E30}"/>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96" name="Group 226">
                <a:extLst>
                  <a:ext uri="{FF2B5EF4-FFF2-40B4-BE49-F238E27FC236}">
                    <a16:creationId xmlns:a16="http://schemas.microsoft.com/office/drawing/2014/main" id="{7A4CC796-2704-4B46-93A7-416BCB32D7E8}"/>
                  </a:ext>
                </a:extLst>
              </p:cNvPr>
              <p:cNvGrpSpPr/>
              <p:nvPr/>
            </p:nvGrpSpPr>
            <p:grpSpPr>
              <a:xfrm>
                <a:off x="8062386" y="4691557"/>
                <a:ext cx="113920" cy="566243"/>
                <a:chOff x="7916018" y="4691557"/>
                <a:chExt cx="113920" cy="566243"/>
              </a:xfrm>
            </p:grpSpPr>
            <p:sp>
              <p:nvSpPr>
                <p:cNvPr id="112" name="Rectangle 111">
                  <a:extLst>
                    <a:ext uri="{FF2B5EF4-FFF2-40B4-BE49-F238E27FC236}">
                      <a16:creationId xmlns:a16="http://schemas.microsoft.com/office/drawing/2014/main" id="{A8A2C856-90CC-4609-94A0-CF90B789EA64}"/>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3" name="Rectangle 112">
                  <a:extLst>
                    <a:ext uri="{FF2B5EF4-FFF2-40B4-BE49-F238E27FC236}">
                      <a16:creationId xmlns:a16="http://schemas.microsoft.com/office/drawing/2014/main" id="{7D8A5911-CFAC-4E28-AE30-49F79F8497FB}"/>
                    </a:ext>
                  </a:extLst>
                </p:cNvPr>
                <p:cNvSpPr/>
                <p:nvPr/>
              </p:nvSpPr>
              <p:spPr>
                <a:xfrm>
                  <a:off x="7916018" y="4840681"/>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4" name="Rectangle 113">
                  <a:extLst>
                    <a:ext uri="{FF2B5EF4-FFF2-40B4-BE49-F238E27FC236}">
                      <a16:creationId xmlns:a16="http://schemas.microsoft.com/office/drawing/2014/main" id="{E71B0CFC-AE86-4AD7-86A2-D7F0EDE944FC}"/>
                    </a:ext>
                  </a:extLst>
                </p:cNvPr>
                <p:cNvSpPr/>
                <p:nvPr/>
              </p:nvSpPr>
              <p:spPr>
                <a:xfrm>
                  <a:off x="7916018" y="4989805"/>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15" name="Rectangle 114">
                  <a:extLst>
                    <a:ext uri="{FF2B5EF4-FFF2-40B4-BE49-F238E27FC236}">
                      <a16:creationId xmlns:a16="http://schemas.microsoft.com/office/drawing/2014/main" id="{5A47ABA5-FDC4-48E0-A84A-2A0304E1A420}"/>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97" name="Group 227">
                <a:extLst>
                  <a:ext uri="{FF2B5EF4-FFF2-40B4-BE49-F238E27FC236}">
                    <a16:creationId xmlns:a16="http://schemas.microsoft.com/office/drawing/2014/main" id="{551CE750-8AA2-4262-89A5-ED41E9E7C81D}"/>
                  </a:ext>
                </a:extLst>
              </p:cNvPr>
              <p:cNvGrpSpPr/>
              <p:nvPr/>
            </p:nvGrpSpPr>
            <p:grpSpPr>
              <a:xfrm>
                <a:off x="8208754" y="4691557"/>
                <a:ext cx="113920" cy="566243"/>
                <a:chOff x="7916018" y="4691557"/>
                <a:chExt cx="113920" cy="566243"/>
              </a:xfrm>
            </p:grpSpPr>
            <p:sp>
              <p:nvSpPr>
                <p:cNvPr id="108" name="Rectangle 107">
                  <a:extLst>
                    <a:ext uri="{FF2B5EF4-FFF2-40B4-BE49-F238E27FC236}">
                      <a16:creationId xmlns:a16="http://schemas.microsoft.com/office/drawing/2014/main" id="{8CAD8FC9-4742-4FF2-B26B-E9A3BFB1B3DA}"/>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9" name="Rectangle 108">
                  <a:extLst>
                    <a:ext uri="{FF2B5EF4-FFF2-40B4-BE49-F238E27FC236}">
                      <a16:creationId xmlns:a16="http://schemas.microsoft.com/office/drawing/2014/main" id="{83EA07D0-D499-437D-BB70-D573B20584C8}"/>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10" name="Rectangle 109">
                  <a:extLst>
                    <a:ext uri="{FF2B5EF4-FFF2-40B4-BE49-F238E27FC236}">
                      <a16:creationId xmlns:a16="http://schemas.microsoft.com/office/drawing/2014/main" id="{894F463D-087C-4214-B993-7014E45AAD87}"/>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11" name="Rectangle 110">
                  <a:extLst>
                    <a:ext uri="{FF2B5EF4-FFF2-40B4-BE49-F238E27FC236}">
                      <a16:creationId xmlns:a16="http://schemas.microsoft.com/office/drawing/2014/main" id="{10500818-AC05-44FF-BCFB-9F7F4754B37E}"/>
                    </a:ext>
                  </a:extLst>
                </p:cNvPr>
                <p:cNvSpPr/>
                <p:nvPr/>
              </p:nvSpPr>
              <p:spPr>
                <a:xfrm>
                  <a:off x="7916018" y="5138928"/>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98" name="Group 228">
                <a:extLst>
                  <a:ext uri="{FF2B5EF4-FFF2-40B4-BE49-F238E27FC236}">
                    <a16:creationId xmlns:a16="http://schemas.microsoft.com/office/drawing/2014/main" id="{87CE925F-DB5D-4788-941B-30C0F96DA58D}"/>
                  </a:ext>
                </a:extLst>
              </p:cNvPr>
              <p:cNvGrpSpPr/>
              <p:nvPr/>
            </p:nvGrpSpPr>
            <p:grpSpPr>
              <a:xfrm>
                <a:off x="8355122" y="4691557"/>
                <a:ext cx="113920" cy="566243"/>
                <a:chOff x="7916018" y="4691557"/>
                <a:chExt cx="113920" cy="566243"/>
              </a:xfrm>
            </p:grpSpPr>
            <p:sp>
              <p:nvSpPr>
                <p:cNvPr id="104" name="Rectangle 103">
                  <a:extLst>
                    <a:ext uri="{FF2B5EF4-FFF2-40B4-BE49-F238E27FC236}">
                      <a16:creationId xmlns:a16="http://schemas.microsoft.com/office/drawing/2014/main" id="{7091E315-BE42-49E0-BDBC-1BCC7C252CD4}"/>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5" name="Rectangle 104">
                  <a:extLst>
                    <a:ext uri="{FF2B5EF4-FFF2-40B4-BE49-F238E27FC236}">
                      <a16:creationId xmlns:a16="http://schemas.microsoft.com/office/drawing/2014/main" id="{17115089-6B42-41EE-9C18-F5222F1CD242}"/>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6" name="Rectangle 105">
                  <a:extLst>
                    <a:ext uri="{FF2B5EF4-FFF2-40B4-BE49-F238E27FC236}">
                      <a16:creationId xmlns:a16="http://schemas.microsoft.com/office/drawing/2014/main" id="{0BAF7566-A68F-46F9-951B-7FD5DCA112AA}"/>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07" name="Rectangle 106">
                  <a:extLst>
                    <a:ext uri="{FF2B5EF4-FFF2-40B4-BE49-F238E27FC236}">
                      <a16:creationId xmlns:a16="http://schemas.microsoft.com/office/drawing/2014/main" id="{93DAF013-197C-44FE-8700-437C223E1B12}"/>
                    </a:ext>
                  </a:extLst>
                </p:cNvPr>
                <p:cNvSpPr/>
                <p:nvPr/>
              </p:nvSpPr>
              <p:spPr>
                <a:xfrm>
                  <a:off x="7916018" y="5138928"/>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99" name="Group 229">
                <a:extLst>
                  <a:ext uri="{FF2B5EF4-FFF2-40B4-BE49-F238E27FC236}">
                    <a16:creationId xmlns:a16="http://schemas.microsoft.com/office/drawing/2014/main" id="{E5356761-6E01-4469-B2B3-32F732CF86A5}"/>
                  </a:ext>
                </a:extLst>
              </p:cNvPr>
              <p:cNvGrpSpPr/>
              <p:nvPr/>
            </p:nvGrpSpPr>
            <p:grpSpPr>
              <a:xfrm>
                <a:off x="8501492" y="4691557"/>
                <a:ext cx="113920" cy="566243"/>
                <a:chOff x="7916018" y="4691557"/>
                <a:chExt cx="113920" cy="566243"/>
              </a:xfrm>
            </p:grpSpPr>
            <p:sp>
              <p:nvSpPr>
                <p:cNvPr id="100" name="Rectangle 99">
                  <a:extLst>
                    <a:ext uri="{FF2B5EF4-FFF2-40B4-BE49-F238E27FC236}">
                      <a16:creationId xmlns:a16="http://schemas.microsoft.com/office/drawing/2014/main" id="{13B2CB45-FCFA-4DE4-A634-E0E2086B06E2}"/>
                    </a:ext>
                  </a:extLst>
                </p:cNvPr>
                <p:cNvSpPr/>
                <p:nvPr/>
              </p:nvSpPr>
              <p:spPr>
                <a:xfrm>
                  <a:off x="7916018" y="4691557"/>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1" name="Rectangle 100">
                  <a:extLst>
                    <a:ext uri="{FF2B5EF4-FFF2-40B4-BE49-F238E27FC236}">
                      <a16:creationId xmlns:a16="http://schemas.microsoft.com/office/drawing/2014/main" id="{94A9D9A0-1A8D-4729-8F23-566BC3A74136}"/>
                    </a:ext>
                  </a:extLst>
                </p:cNvPr>
                <p:cNvSpPr/>
                <p:nvPr/>
              </p:nvSpPr>
              <p:spPr>
                <a:xfrm>
                  <a:off x="7916018" y="4840681"/>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02" name="Rectangle 101">
                  <a:extLst>
                    <a:ext uri="{FF2B5EF4-FFF2-40B4-BE49-F238E27FC236}">
                      <a16:creationId xmlns:a16="http://schemas.microsoft.com/office/drawing/2014/main" id="{70449466-1AA5-40FD-8AEC-B46B356BE0C7}"/>
                    </a:ext>
                  </a:extLst>
                </p:cNvPr>
                <p:cNvSpPr/>
                <p:nvPr/>
              </p:nvSpPr>
              <p:spPr>
                <a:xfrm>
                  <a:off x="7916018" y="4989805"/>
                  <a:ext cx="113920" cy="118872"/>
                </a:xfrm>
                <a:prstGeom prst="rect">
                  <a:avLst/>
                </a:prstGeom>
                <a:solidFill>
                  <a:schemeClr val="bg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03" name="Rectangle 102">
                  <a:extLst>
                    <a:ext uri="{FF2B5EF4-FFF2-40B4-BE49-F238E27FC236}">
                      <a16:creationId xmlns:a16="http://schemas.microsoft.com/office/drawing/2014/main" id="{7A5A83FD-71EC-4AFF-8F0F-D10D86029DC3}"/>
                    </a:ext>
                  </a:extLst>
                </p:cNvPr>
                <p:cNvSpPr/>
                <p:nvPr/>
              </p:nvSpPr>
              <p:spPr>
                <a:xfrm>
                  <a:off x="7916018" y="5138928"/>
                  <a:ext cx="113920" cy="118872"/>
                </a:xfrm>
                <a:prstGeom prst="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grpSp>
        <p:nvGrpSpPr>
          <p:cNvPr id="120" name="Group 186">
            <a:extLst>
              <a:ext uri="{FF2B5EF4-FFF2-40B4-BE49-F238E27FC236}">
                <a16:creationId xmlns:a16="http://schemas.microsoft.com/office/drawing/2014/main" id="{EB1A2A96-ED5A-4114-B973-53F4040F6F13}"/>
              </a:ext>
            </a:extLst>
          </p:cNvPr>
          <p:cNvGrpSpPr/>
          <p:nvPr/>
        </p:nvGrpSpPr>
        <p:grpSpPr>
          <a:xfrm>
            <a:off x="9195471" y="4619472"/>
            <a:ext cx="699394" cy="715367"/>
            <a:chOff x="7916018" y="4542433"/>
            <a:chExt cx="699394" cy="715367"/>
          </a:xfrm>
        </p:grpSpPr>
        <p:sp>
          <p:nvSpPr>
            <p:cNvPr id="121" name="Rectangle 120">
              <a:extLst>
                <a:ext uri="{FF2B5EF4-FFF2-40B4-BE49-F238E27FC236}">
                  <a16:creationId xmlns:a16="http://schemas.microsoft.com/office/drawing/2014/main" id="{165F816F-0B19-4025-B197-A335A56136E3}"/>
                </a:ext>
              </a:extLst>
            </p:cNvPr>
            <p:cNvSpPr/>
            <p:nvPr/>
          </p:nvSpPr>
          <p:spPr>
            <a:xfrm>
              <a:off x="850149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2" name="Rectangle 121">
              <a:extLst>
                <a:ext uri="{FF2B5EF4-FFF2-40B4-BE49-F238E27FC236}">
                  <a16:creationId xmlns:a16="http://schemas.microsoft.com/office/drawing/2014/main" id="{76C1BDEF-DB02-41AF-B7A1-683E8EF80527}"/>
                </a:ext>
              </a:extLst>
            </p:cNvPr>
            <p:cNvSpPr/>
            <p:nvPr/>
          </p:nvSpPr>
          <p:spPr>
            <a:xfrm>
              <a:off x="8208754"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3" name="Rectangle 122">
              <a:extLst>
                <a:ext uri="{FF2B5EF4-FFF2-40B4-BE49-F238E27FC236}">
                  <a16:creationId xmlns:a16="http://schemas.microsoft.com/office/drawing/2014/main" id="{E9DB0EF8-9C7F-4129-90CB-4EFC17697DFA}"/>
                </a:ext>
              </a:extLst>
            </p:cNvPr>
            <p:cNvSpPr/>
            <p:nvPr/>
          </p:nvSpPr>
          <p:spPr>
            <a:xfrm>
              <a:off x="7916018"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4" name="Rectangle 123">
              <a:extLst>
                <a:ext uri="{FF2B5EF4-FFF2-40B4-BE49-F238E27FC236}">
                  <a16:creationId xmlns:a16="http://schemas.microsoft.com/office/drawing/2014/main" id="{D84DE0C6-AC30-4C8F-9F10-EC69B4348FCF}"/>
                </a:ext>
              </a:extLst>
            </p:cNvPr>
            <p:cNvSpPr/>
            <p:nvPr/>
          </p:nvSpPr>
          <p:spPr>
            <a:xfrm>
              <a:off x="8062386"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25" name="Rectangle 124">
              <a:extLst>
                <a:ext uri="{FF2B5EF4-FFF2-40B4-BE49-F238E27FC236}">
                  <a16:creationId xmlns:a16="http://schemas.microsoft.com/office/drawing/2014/main" id="{C134C1CC-0AD2-4C81-A331-35DD4D0823A3}"/>
                </a:ext>
              </a:extLst>
            </p:cNvPr>
            <p:cNvSpPr/>
            <p:nvPr/>
          </p:nvSpPr>
          <p:spPr>
            <a:xfrm>
              <a:off x="835512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126" name="Group 192">
              <a:extLst>
                <a:ext uri="{FF2B5EF4-FFF2-40B4-BE49-F238E27FC236}">
                  <a16:creationId xmlns:a16="http://schemas.microsoft.com/office/drawing/2014/main" id="{F6E0F787-91FD-4EED-A00B-2E70E0A14E09}"/>
                </a:ext>
              </a:extLst>
            </p:cNvPr>
            <p:cNvGrpSpPr/>
            <p:nvPr/>
          </p:nvGrpSpPr>
          <p:grpSpPr>
            <a:xfrm>
              <a:off x="7916018" y="4840681"/>
              <a:ext cx="113920" cy="417119"/>
              <a:chOff x="7916018" y="4840681"/>
              <a:chExt cx="113920" cy="417119"/>
            </a:xfrm>
          </p:grpSpPr>
          <p:sp>
            <p:nvSpPr>
              <p:cNvPr id="145" name="Rectangle 144">
                <a:extLst>
                  <a:ext uri="{FF2B5EF4-FFF2-40B4-BE49-F238E27FC236}">
                    <a16:creationId xmlns:a16="http://schemas.microsoft.com/office/drawing/2014/main" id="{9D84BE9D-62EA-4AA1-97F4-F71CF6FB9C52}"/>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46" name="Rectangle 145">
                <a:extLst>
                  <a:ext uri="{FF2B5EF4-FFF2-40B4-BE49-F238E27FC236}">
                    <a16:creationId xmlns:a16="http://schemas.microsoft.com/office/drawing/2014/main" id="{87B12F0E-F829-48AB-867B-CEBF81DAE843}"/>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47" name="Rectangle 146">
                <a:extLst>
                  <a:ext uri="{FF2B5EF4-FFF2-40B4-BE49-F238E27FC236}">
                    <a16:creationId xmlns:a16="http://schemas.microsoft.com/office/drawing/2014/main" id="{98D3D3DE-78DF-4E85-8D7D-06146B337027}"/>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27" name="Group 193">
              <a:extLst>
                <a:ext uri="{FF2B5EF4-FFF2-40B4-BE49-F238E27FC236}">
                  <a16:creationId xmlns:a16="http://schemas.microsoft.com/office/drawing/2014/main" id="{D68523FB-DCF0-4B1E-87ED-518059FF450E}"/>
                </a:ext>
              </a:extLst>
            </p:cNvPr>
            <p:cNvGrpSpPr/>
            <p:nvPr/>
          </p:nvGrpSpPr>
          <p:grpSpPr>
            <a:xfrm>
              <a:off x="8062386" y="4691557"/>
              <a:ext cx="113920" cy="566243"/>
              <a:chOff x="7916018" y="4691557"/>
              <a:chExt cx="113920" cy="566243"/>
            </a:xfrm>
          </p:grpSpPr>
          <p:sp>
            <p:nvSpPr>
              <p:cNvPr id="141" name="Rectangle 140">
                <a:extLst>
                  <a:ext uri="{FF2B5EF4-FFF2-40B4-BE49-F238E27FC236}">
                    <a16:creationId xmlns:a16="http://schemas.microsoft.com/office/drawing/2014/main" id="{4DA95AF9-05A2-478A-B370-3B68D42030BD}"/>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42" name="Rectangle 141">
                <a:extLst>
                  <a:ext uri="{FF2B5EF4-FFF2-40B4-BE49-F238E27FC236}">
                    <a16:creationId xmlns:a16="http://schemas.microsoft.com/office/drawing/2014/main" id="{43C67D8C-AEB1-487A-83D8-C9473B729016}"/>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43" name="Rectangle 142">
                <a:extLst>
                  <a:ext uri="{FF2B5EF4-FFF2-40B4-BE49-F238E27FC236}">
                    <a16:creationId xmlns:a16="http://schemas.microsoft.com/office/drawing/2014/main" id="{2AC9A265-B142-4A6A-9F25-2A08A9C35AE8}"/>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44" name="Rectangle 143">
                <a:extLst>
                  <a:ext uri="{FF2B5EF4-FFF2-40B4-BE49-F238E27FC236}">
                    <a16:creationId xmlns:a16="http://schemas.microsoft.com/office/drawing/2014/main" id="{D0F2AD6C-3373-47F1-B81E-C88954CFA113}"/>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28" name="Group 194">
              <a:extLst>
                <a:ext uri="{FF2B5EF4-FFF2-40B4-BE49-F238E27FC236}">
                  <a16:creationId xmlns:a16="http://schemas.microsoft.com/office/drawing/2014/main" id="{9A757110-2F24-4DE1-BB42-FB0ACB83DE9B}"/>
                </a:ext>
              </a:extLst>
            </p:cNvPr>
            <p:cNvGrpSpPr/>
            <p:nvPr/>
          </p:nvGrpSpPr>
          <p:grpSpPr>
            <a:xfrm>
              <a:off x="8208754" y="4691557"/>
              <a:ext cx="113920" cy="566243"/>
              <a:chOff x="7916018" y="4691557"/>
              <a:chExt cx="113920" cy="566243"/>
            </a:xfrm>
          </p:grpSpPr>
          <p:sp>
            <p:nvSpPr>
              <p:cNvPr id="137" name="Rectangle 136">
                <a:extLst>
                  <a:ext uri="{FF2B5EF4-FFF2-40B4-BE49-F238E27FC236}">
                    <a16:creationId xmlns:a16="http://schemas.microsoft.com/office/drawing/2014/main" id="{233A0DFC-F8FC-403A-9C8A-2D9AD492E8EC}"/>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38" name="Rectangle 137">
                <a:extLst>
                  <a:ext uri="{FF2B5EF4-FFF2-40B4-BE49-F238E27FC236}">
                    <a16:creationId xmlns:a16="http://schemas.microsoft.com/office/drawing/2014/main" id="{5A9CD7C0-9F9C-4BF3-A005-3B5AEF1F46A2}"/>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39" name="Rectangle 138">
                <a:extLst>
                  <a:ext uri="{FF2B5EF4-FFF2-40B4-BE49-F238E27FC236}">
                    <a16:creationId xmlns:a16="http://schemas.microsoft.com/office/drawing/2014/main" id="{F1DE5DD5-3BD6-46A1-8087-1CCD8482F42D}"/>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40" name="Rectangle 139">
                <a:extLst>
                  <a:ext uri="{FF2B5EF4-FFF2-40B4-BE49-F238E27FC236}">
                    <a16:creationId xmlns:a16="http://schemas.microsoft.com/office/drawing/2014/main" id="{D8F6FF86-6E4E-44B5-8B51-D8B5950DBB10}"/>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29" name="Group 195">
              <a:extLst>
                <a:ext uri="{FF2B5EF4-FFF2-40B4-BE49-F238E27FC236}">
                  <a16:creationId xmlns:a16="http://schemas.microsoft.com/office/drawing/2014/main" id="{D095E022-03D0-46B5-8FE7-CB717CDE47ED}"/>
                </a:ext>
              </a:extLst>
            </p:cNvPr>
            <p:cNvGrpSpPr/>
            <p:nvPr/>
          </p:nvGrpSpPr>
          <p:grpSpPr>
            <a:xfrm>
              <a:off x="8355122" y="4691557"/>
              <a:ext cx="113920" cy="566243"/>
              <a:chOff x="7916018" y="4691557"/>
              <a:chExt cx="113920" cy="566243"/>
            </a:xfrm>
          </p:grpSpPr>
          <p:sp>
            <p:nvSpPr>
              <p:cNvPr id="134" name="Rectangle 133">
                <a:extLst>
                  <a:ext uri="{FF2B5EF4-FFF2-40B4-BE49-F238E27FC236}">
                    <a16:creationId xmlns:a16="http://schemas.microsoft.com/office/drawing/2014/main" id="{504A224B-9490-4AF5-B53F-2C760E88DC1D}"/>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35" name="Rectangle 134">
                <a:extLst>
                  <a:ext uri="{FF2B5EF4-FFF2-40B4-BE49-F238E27FC236}">
                    <a16:creationId xmlns:a16="http://schemas.microsoft.com/office/drawing/2014/main" id="{33105749-0A95-4B9A-8096-D12343C7D47C}"/>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36" name="Rectangle 135">
                <a:extLst>
                  <a:ext uri="{FF2B5EF4-FFF2-40B4-BE49-F238E27FC236}">
                    <a16:creationId xmlns:a16="http://schemas.microsoft.com/office/drawing/2014/main" id="{041AA141-0A18-43B6-AE77-11C47A6B3201}"/>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30" name="Group 196">
              <a:extLst>
                <a:ext uri="{FF2B5EF4-FFF2-40B4-BE49-F238E27FC236}">
                  <a16:creationId xmlns:a16="http://schemas.microsoft.com/office/drawing/2014/main" id="{6F853496-C20E-459E-AD0A-82203861159F}"/>
                </a:ext>
              </a:extLst>
            </p:cNvPr>
            <p:cNvGrpSpPr/>
            <p:nvPr/>
          </p:nvGrpSpPr>
          <p:grpSpPr>
            <a:xfrm>
              <a:off x="8501492" y="4691557"/>
              <a:ext cx="113920" cy="566243"/>
              <a:chOff x="7916018" y="4691557"/>
              <a:chExt cx="113920" cy="566243"/>
            </a:xfrm>
          </p:grpSpPr>
          <p:sp>
            <p:nvSpPr>
              <p:cNvPr id="131" name="Rectangle 130">
                <a:extLst>
                  <a:ext uri="{FF2B5EF4-FFF2-40B4-BE49-F238E27FC236}">
                    <a16:creationId xmlns:a16="http://schemas.microsoft.com/office/drawing/2014/main" id="{0F9F5E7B-CA77-4271-BB6F-973DC583D92F}"/>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32" name="Rectangle 131">
                <a:extLst>
                  <a:ext uri="{FF2B5EF4-FFF2-40B4-BE49-F238E27FC236}">
                    <a16:creationId xmlns:a16="http://schemas.microsoft.com/office/drawing/2014/main" id="{FED12062-260A-4611-A9C4-9B470AFB8AAF}"/>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33" name="Rectangle 132">
                <a:extLst>
                  <a:ext uri="{FF2B5EF4-FFF2-40B4-BE49-F238E27FC236}">
                    <a16:creationId xmlns:a16="http://schemas.microsoft.com/office/drawing/2014/main" id="{8E41511B-9BEB-4EC3-AC84-FE005243A464}"/>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grpSp>
        <p:nvGrpSpPr>
          <p:cNvPr id="148" name="Group 219">
            <a:extLst>
              <a:ext uri="{FF2B5EF4-FFF2-40B4-BE49-F238E27FC236}">
                <a16:creationId xmlns:a16="http://schemas.microsoft.com/office/drawing/2014/main" id="{FD51FF2A-DA94-43D5-8FE9-168FE769CE87}"/>
              </a:ext>
            </a:extLst>
          </p:cNvPr>
          <p:cNvGrpSpPr/>
          <p:nvPr/>
        </p:nvGrpSpPr>
        <p:grpSpPr>
          <a:xfrm>
            <a:off x="10318948" y="4619472"/>
            <a:ext cx="699394" cy="715367"/>
            <a:chOff x="7916018" y="4542433"/>
            <a:chExt cx="699394" cy="715367"/>
          </a:xfrm>
        </p:grpSpPr>
        <p:sp>
          <p:nvSpPr>
            <p:cNvPr id="149" name="Rectangle 148">
              <a:extLst>
                <a:ext uri="{FF2B5EF4-FFF2-40B4-BE49-F238E27FC236}">
                  <a16:creationId xmlns:a16="http://schemas.microsoft.com/office/drawing/2014/main" id="{B29EDBC0-DCF1-454F-B17F-6DCC30F34A03}"/>
                </a:ext>
              </a:extLst>
            </p:cNvPr>
            <p:cNvSpPr/>
            <p:nvPr/>
          </p:nvSpPr>
          <p:spPr>
            <a:xfrm>
              <a:off x="850149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0" name="Rectangle 149">
              <a:extLst>
                <a:ext uri="{FF2B5EF4-FFF2-40B4-BE49-F238E27FC236}">
                  <a16:creationId xmlns:a16="http://schemas.microsoft.com/office/drawing/2014/main" id="{97746DF8-A1B5-4D79-A3B0-1A343C5F02DB}"/>
                </a:ext>
              </a:extLst>
            </p:cNvPr>
            <p:cNvSpPr/>
            <p:nvPr/>
          </p:nvSpPr>
          <p:spPr>
            <a:xfrm>
              <a:off x="8208754"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1" name="Rectangle 150">
              <a:extLst>
                <a:ext uri="{FF2B5EF4-FFF2-40B4-BE49-F238E27FC236}">
                  <a16:creationId xmlns:a16="http://schemas.microsoft.com/office/drawing/2014/main" id="{C7423130-FA0C-4FF1-9BB4-C4202FBBAECD}"/>
                </a:ext>
              </a:extLst>
            </p:cNvPr>
            <p:cNvSpPr/>
            <p:nvPr/>
          </p:nvSpPr>
          <p:spPr>
            <a:xfrm>
              <a:off x="7916018"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2" name="Rectangle 151">
              <a:extLst>
                <a:ext uri="{FF2B5EF4-FFF2-40B4-BE49-F238E27FC236}">
                  <a16:creationId xmlns:a16="http://schemas.microsoft.com/office/drawing/2014/main" id="{9AF119B6-E602-4708-A7AD-DD04BFD66347}"/>
                </a:ext>
              </a:extLst>
            </p:cNvPr>
            <p:cNvSpPr/>
            <p:nvPr/>
          </p:nvSpPr>
          <p:spPr>
            <a:xfrm>
              <a:off x="8062386"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53" name="Rectangle 152">
              <a:extLst>
                <a:ext uri="{FF2B5EF4-FFF2-40B4-BE49-F238E27FC236}">
                  <a16:creationId xmlns:a16="http://schemas.microsoft.com/office/drawing/2014/main" id="{425B5914-0A7D-4745-ADD8-9F5C34A57309}"/>
                </a:ext>
              </a:extLst>
            </p:cNvPr>
            <p:cNvSpPr/>
            <p:nvPr/>
          </p:nvSpPr>
          <p:spPr>
            <a:xfrm>
              <a:off x="8355122" y="4542433"/>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nvGrpSpPr>
            <p:cNvPr id="154" name="Group 225">
              <a:extLst>
                <a:ext uri="{FF2B5EF4-FFF2-40B4-BE49-F238E27FC236}">
                  <a16:creationId xmlns:a16="http://schemas.microsoft.com/office/drawing/2014/main" id="{9BA1CA96-DA15-415A-966C-50BDA8C31A6B}"/>
                </a:ext>
              </a:extLst>
            </p:cNvPr>
            <p:cNvGrpSpPr/>
            <p:nvPr/>
          </p:nvGrpSpPr>
          <p:grpSpPr>
            <a:xfrm>
              <a:off x="7916018" y="4691557"/>
              <a:ext cx="113920" cy="566243"/>
              <a:chOff x="7916018" y="4691557"/>
              <a:chExt cx="113920" cy="566243"/>
            </a:xfrm>
          </p:grpSpPr>
          <p:sp>
            <p:nvSpPr>
              <p:cNvPr id="171" name="Rectangle 170">
                <a:extLst>
                  <a:ext uri="{FF2B5EF4-FFF2-40B4-BE49-F238E27FC236}">
                    <a16:creationId xmlns:a16="http://schemas.microsoft.com/office/drawing/2014/main" id="{940CBD14-44F0-418A-9710-132B3539452B}"/>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2" name="Rectangle 171">
                <a:extLst>
                  <a:ext uri="{FF2B5EF4-FFF2-40B4-BE49-F238E27FC236}">
                    <a16:creationId xmlns:a16="http://schemas.microsoft.com/office/drawing/2014/main" id="{AFE80F62-0CA5-4EF0-A412-0B76F25F30F1}"/>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3" name="Rectangle 172">
                <a:extLst>
                  <a:ext uri="{FF2B5EF4-FFF2-40B4-BE49-F238E27FC236}">
                    <a16:creationId xmlns:a16="http://schemas.microsoft.com/office/drawing/2014/main" id="{CBBD6CBE-FDC1-4380-B32D-97215072AC17}"/>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74" name="Rectangle 173">
                <a:extLst>
                  <a:ext uri="{FF2B5EF4-FFF2-40B4-BE49-F238E27FC236}">
                    <a16:creationId xmlns:a16="http://schemas.microsoft.com/office/drawing/2014/main" id="{A564DCF5-0CF4-4BC8-9BBF-6C5E27FA7D75}"/>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55" name="Group 226">
              <a:extLst>
                <a:ext uri="{FF2B5EF4-FFF2-40B4-BE49-F238E27FC236}">
                  <a16:creationId xmlns:a16="http://schemas.microsoft.com/office/drawing/2014/main" id="{596DAF21-B606-4E02-B2D4-59654585A015}"/>
                </a:ext>
              </a:extLst>
            </p:cNvPr>
            <p:cNvGrpSpPr/>
            <p:nvPr/>
          </p:nvGrpSpPr>
          <p:grpSpPr>
            <a:xfrm>
              <a:off x="8062386" y="4691557"/>
              <a:ext cx="113920" cy="566243"/>
              <a:chOff x="7916018" y="4691557"/>
              <a:chExt cx="113920" cy="566243"/>
            </a:xfrm>
          </p:grpSpPr>
          <p:sp>
            <p:nvSpPr>
              <p:cNvPr id="169" name="Rectangle 168">
                <a:extLst>
                  <a:ext uri="{FF2B5EF4-FFF2-40B4-BE49-F238E27FC236}">
                    <a16:creationId xmlns:a16="http://schemas.microsoft.com/office/drawing/2014/main" id="{60CEF45E-F552-4969-BD80-28362BC15458}"/>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70" name="Rectangle 169">
                <a:extLst>
                  <a:ext uri="{FF2B5EF4-FFF2-40B4-BE49-F238E27FC236}">
                    <a16:creationId xmlns:a16="http://schemas.microsoft.com/office/drawing/2014/main" id="{E44C78AC-B99E-4A8B-91C3-233E3D5F360B}"/>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56" name="Group 227">
              <a:extLst>
                <a:ext uri="{FF2B5EF4-FFF2-40B4-BE49-F238E27FC236}">
                  <a16:creationId xmlns:a16="http://schemas.microsoft.com/office/drawing/2014/main" id="{20978EC4-8252-4B8A-8D43-8C4336D1A433}"/>
                </a:ext>
              </a:extLst>
            </p:cNvPr>
            <p:cNvGrpSpPr/>
            <p:nvPr/>
          </p:nvGrpSpPr>
          <p:grpSpPr>
            <a:xfrm>
              <a:off x="8208754" y="4691557"/>
              <a:ext cx="113920" cy="566243"/>
              <a:chOff x="7916018" y="4691557"/>
              <a:chExt cx="113920" cy="566243"/>
            </a:xfrm>
          </p:grpSpPr>
          <p:sp>
            <p:nvSpPr>
              <p:cNvPr id="165" name="Rectangle 164">
                <a:extLst>
                  <a:ext uri="{FF2B5EF4-FFF2-40B4-BE49-F238E27FC236}">
                    <a16:creationId xmlns:a16="http://schemas.microsoft.com/office/drawing/2014/main" id="{E3975F77-D151-4158-8842-C9C48BD4436E}"/>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66" name="Rectangle 165">
                <a:extLst>
                  <a:ext uri="{FF2B5EF4-FFF2-40B4-BE49-F238E27FC236}">
                    <a16:creationId xmlns:a16="http://schemas.microsoft.com/office/drawing/2014/main" id="{36078810-4BD4-4107-BD76-ECF4344ED0EA}"/>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67" name="Rectangle 166">
                <a:extLst>
                  <a:ext uri="{FF2B5EF4-FFF2-40B4-BE49-F238E27FC236}">
                    <a16:creationId xmlns:a16="http://schemas.microsoft.com/office/drawing/2014/main" id="{3EC5E429-D506-41F2-870D-F9E8DBCDB784}"/>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sp>
            <p:nvSpPr>
              <p:cNvPr id="168" name="Rectangle 167">
                <a:extLst>
                  <a:ext uri="{FF2B5EF4-FFF2-40B4-BE49-F238E27FC236}">
                    <a16:creationId xmlns:a16="http://schemas.microsoft.com/office/drawing/2014/main" id="{E668C209-2553-46D5-94DC-CC792FD37F4B}"/>
                  </a:ext>
                </a:extLst>
              </p:cNvPr>
              <p:cNvSpPr/>
              <p:nvPr/>
            </p:nvSpPr>
            <p:spPr>
              <a:xfrm>
                <a:off x="7916018" y="5138928"/>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grpSp>
        <p:grpSp>
          <p:nvGrpSpPr>
            <p:cNvPr id="157" name="Group 228">
              <a:extLst>
                <a:ext uri="{FF2B5EF4-FFF2-40B4-BE49-F238E27FC236}">
                  <a16:creationId xmlns:a16="http://schemas.microsoft.com/office/drawing/2014/main" id="{C09A54C2-08B4-40F3-AE7E-EDB2123D6D87}"/>
                </a:ext>
              </a:extLst>
            </p:cNvPr>
            <p:cNvGrpSpPr/>
            <p:nvPr/>
          </p:nvGrpSpPr>
          <p:grpSpPr>
            <a:xfrm>
              <a:off x="8355122" y="4691557"/>
              <a:ext cx="113920" cy="417120"/>
              <a:chOff x="7916018" y="4691557"/>
              <a:chExt cx="113920" cy="417120"/>
            </a:xfrm>
          </p:grpSpPr>
          <p:sp>
            <p:nvSpPr>
              <p:cNvPr id="162" name="Rectangle 161">
                <a:extLst>
                  <a:ext uri="{FF2B5EF4-FFF2-40B4-BE49-F238E27FC236}">
                    <a16:creationId xmlns:a16="http://schemas.microsoft.com/office/drawing/2014/main" id="{9EB2AC49-1D4C-43AD-89BD-3F78669E0A48}"/>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63" name="Rectangle 162">
                <a:extLst>
                  <a:ext uri="{FF2B5EF4-FFF2-40B4-BE49-F238E27FC236}">
                    <a16:creationId xmlns:a16="http://schemas.microsoft.com/office/drawing/2014/main" id="{EA55B035-82E8-4A7E-AB63-58844ACCC5C0}"/>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64" name="Rectangle 163">
                <a:extLst>
                  <a:ext uri="{FF2B5EF4-FFF2-40B4-BE49-F238E27FC236}">
                    <a16:creationId xmlns:a16="http://schemas.microsoft.com/office/drawing/2014/main" id="{8CED7459-2302-4E3F-9F38-B50B71CAE5D7}"/>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grpSp>
        <p:grpSp>
          <p:nvGrpSpPr>
            <p:cNvPr id="158" name="Group 229">
              <a:extLst>
                <a:ext uri="{FF2B5EF4-FFF2-40B4-BE49-F238E27FC236}">
                  <a16:creationId xmlns:a16="http://schemas.microsoft.com/office/drawing/2014/main" id="{2DEB403A-7C06-44A0-B14A-BBE09144E346}"/>
                </a:ext>
              </a:extLst>
            </p:cNvPr>
            <p:cNvGrpSpPr/>
            <p:nvPr/>
          </p:nvGrpSpPr>
          <p:grpSpPr>
            <a:xfrm>
              <a:off x="8501492" y="4691557"/>
              <a:ext cx="113920" cy="417120"/>
              <a:chOff x="7916018" y="4691557"/>
              <a:chExt cx="113920" cy="417120"/>
            </a:xfrm>
          </p:grpSpPr>
          <p:sp>
            <p:nvSpPr>
              <p:cNvPr id="159" name="Rectangle 158">
                <a:extLst>
                  <a:ext uri="{FF2B5EF4-FFF2-40B4-BE49-F238E27FC236}">
                    <a16:creationId xmlns:a16="http://schemas.microsoft.com/office/drawing/2014/main" id="{CF0C92DB-615E-47CD-B625-DFF5DE6012E7}"/>
                  </a:ext>
                </a:extLst>
              </p:cNvPr>
              <p:cNvSpPr/>
              <p:nvPr/>
            </p:nvSpPr>
            <p:spPr>
              <a:xfrm>
                <a:off x="7916018" y="4691557"/>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60" name="Rectangle 159">
                <a:extLst>
                  <a:ext uri="{FF2B5EF4-FFF2-40B4-BE49-F238E27FC236}">
                    <a16:creationId xmlns:a16="http://schemas.microsoft.com/office/drawing/2014/main" id="{5458B8BA-5854-4E1D-8622-B4608BF148A4}"/>
                  </a:ext>
                </a:extLst>
              </p:cNvPr>
              <p:cNvSpPr/>
              <p:nvPr/>
            </p:nvSpPr>
            <p:spPr>
              <a:xfrm>
                <a:off x="7916018" y="4840681"/>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FFFFFF"/>
                  </a:solidFill>
                  <a:latin typeface="Oracle Sans" panose="020B0503020204020204" pitchFamily="34" charset="0"/>
                </a:endParaRPr>
              </a:p>
            </p:txBody>
          </p:sp>
          <p:sp>
            <p:nvSpPr>
              <p:cNvPr id="161" name="Rectangle 160">
                <a:extLst>
                  <a:ext uri="{FF2B5EF4-FFF2-40B4-BE49-F238E27FC236}">
                    <a16:creationId xmlns:a16="http://schemas.microsoft.com/office/drawing/2014/main" id="{4A6568F3-DB42-484E-B6D8-DD1F9662DCBE}"/>
                  </a:ext>
                </a:extLst>
              </p:cNvPr>
              <p:cNvSpPr/>
              <p:nvPr/>
            </p:nvSpPr>
            <p:spPr>
              <a:xfrm>
                <a:off x="7916018" y="4989805"/>
                <a:ext cx="113920" cy="11887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lang="en-US">
                  <a:solidFill>
                    <a:srgbClr val="0070C0"/>
                  </a:solidFill>
                  <a:latin typeface="Oracle Sans" panose="020B0503020204020204" pitchFamily="34" charset="0"/>
                </a:endParaRPr>
              </a:p>
            </p:txBody>
          </p:sp>
        </p:grpSp>
      </p:grpSp>
      <p:sp>
        <p:nvSpPr>
          <p:cNvPr id="175" name="Rectangle 174">
            <a:extLst>
              <a:ext uri="{FF2B5EF4-FFF2-40B4-BE49-F238E27FC236}">
                <a16:creationId xmlns:a16="http://schemas.microsoft.com/office/drawing/2014/main" id="{F0A4FCDA-76A7-423F-BA76-686E890CE885}"/>
              </a:ext>
            </a:extLst>
          </p:cNvPr>
          <p:cNvSpPr/>
          <p:nvPr/>
        </p:nvSpPr>
        <p:spPr>
          <a:xfrm>
            <a:off x="2034849" y="5526473"/>
            <a:ext cx="4999400" cy="604174"/>
          </a:xfrm>
          <a:prstGeom prst="rect">
            <a:avLst/>
          </a:prstGeom>
          <a:solidFill>
            <a:schemeClr val="accent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176" name="TextBox 175">
            <a:extLst>
              <a:ext uri="{FF2B5EF4-FFF2-40B4-BE49-F238E27FC236}">
                <a16:creationId xmlns:a16="http://schemas.microsoft.com/office/drawing/2014/main" id="{7CF0DB0F-2C22-429B-8C1D-AF122FDA5004}"/>
              </a:ext>
            </a:extLst>
          </p:cNvPr>
          <p:cNvSpPr txBox="1"/>
          <p:nvPr/>
        </p:nvSpPr>
        <p:spPr>
          <a:xfrm>
            <a:off x="2576124" y="5547739"/>
            <a:ext cx="4164394" cy="553972"/>
          </a:xfrm>
          <a:prstGeom prst="rect">
            <a:avLst/>
          </a:prstGeom>
          <a:noFill/>
        </p:spPr>
        <p:txBody>
          <a:bodyPr wrap="square" lIns="121893" tIns="60947" rIns="121893" bIns="60947" rtlCol="0">
            <a:spAutoFit/>
          </a:bodyPr>
          <a:lstStyle/>
          <a:p>
            <a:pPr algn="ctr" fontAlgn="base">
              <a:spcBef>
                <a:spcPct val="0"/>
              </a:spcBef>
              <a:spcAft>
                <a:spcPct val="0"/>
              </a:spcAft>
              <a:defRPr/>
            </a:pPr>
            <a:r>
              <a:rPr lang="en-US" sz="1400" b="1" dirty="0">
                <a:solidFill>
                  <a:srgbClr val="FFFFFF"/>
                </a:solidFill>
                <a:ea typeface="ＭＳ Ｐゴシック" pitchFamily="34" charset="-128"/>
              </a:rPr>
              <a:t>Incremental forever backups</a:t>
            </a:r>
          </a:p>
          <a:p>
            <a:pPr algn="ctr" fontAlgn="base">
              <a:spcBef>
                <a:spcPct val="0"/>
              </a:spcBef>
              <a:spcAft>
                <a:spcPct val="0"/>
              </a:spcAft>
              <a:defRPr/>
            </a:pPr>
            <a:r>
              <a:rPr lang="en-US" sz="1400" b="1" dirty="0">
                <a:solidFill>
                  <a:srgbClr val="FFFFFF"/>
                </a:solidFill>
                <a:ea typeface="ＭＳ Ｐゴシック" pitchFamily="34" charset="-128"/>
              </a:rPr>
              <a:t>of protected databases</a:t>
            </a:r>
          </a:p>
        </p:txBody>
      </p:sp>
      <p:grpSp>
        <p:nvGrpSpPr>
          <p:cNvPr id="177" name="Group 176">
            <a:extLst>
              <a:ext uri="{FF2B5EF4-FFF2-40B4-BE49-F238E27FC236}">
                <a16:creationId xmlns:a16="http://schemas.microsoft.com/office/drawing/2014/main" id="{EBC35E15-1839-416A-9335-F36E9E33FDFF}"/>
              </a:ext>
            </a:extLst>
          </p:cNvPr>
          <p:cNvGrpSpPr/>
          <p:nvPr/>
        </p:nvGrpSpPr>
        <p:grpSpPr>
          <a:xfrm>
            <a:off x="2082978" y="2810361"/>
            <a:ext cx="1486212" cy="914400"/>
            <a:chOff x="1723388" y="1286351"/>
            <a:chExt cx="1486212" cy="914400"/>
          </a:xfrm>
        </p:grpSpPr>
        <p:grpSp>
          <p:nvGrpSpPr>
            <p:cNvPr id="178" name="Group 177">
              <a:extLst>
                <a:ext uri="{FF2B5EF4-FFF2-40B4-BE49-F238E27FC236}">
                  <a16:creationId xmlns:a16="http://schemas.microsoft.com/office/drawing/2014/main" id="{55501865-171E-45FD-94E5-6A69CE6BA7A3}"/>
                </a:ext>
              </a:extLst>
            </p:cNvPr>
            <p:cNvGrpSpPr/>
            <p:nvPr/>
          </p:nvGrpSpPr>
          <p:grpSpPr>
            <a:xfrm>
              <a:off x="1785362" y="1312730"/>
              <a:ext cx="1424238" cy="861643"/>
              <a:chOff x="312193" y="1688362"/>
              <a:chExt cx="1424238" cy="861643"/>
            </a:xfrm>
          </p:grpSpPr>
          <p:pic>
            <p:nvPicPr>
              <p:cNvPr id="180" name="Graphic 179">
                <a:extLst>
                  <a:ext uri="{FF2B5EF4-FFF2-40B4-BE49-F238E27FC236}">
                    <a16:creationId xmlns:a16="http://schemas.microsoft.com/office/drawing/2014/main" id="{1105DB71-ABD8-452B-A4B0-49CBAF24F605}"/>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rcRect/>
              <a:stretch/>
            </p:blipFill>
            <p:spPr>
              <a:xfrm>
                <a:off x="312193" y="1688362"/>
                <a:ext cx="861643" cy="861643"/>
              </a:xfrm>
              <a:custGeom>
                <a:avLst/>
                <a:gdLst>
                  <a:gd name="connsiteX0" fmla="*/ 207008 w 2397621"/>
                  <a:gd name="connsiteY0" fmla="*/ 1253292 h 2397621"/>
                  <a:gd name="connsiteX1" fmla="*/ 207008 w 2397621"/>
                  <a:gd name="connsiteY1" fmla="*/ 2048031 h 2397621"/>
                  <a:gd name="connsiteX2" fmla="*/ 789732 w 2397621"/>
                  <a:gd name="connsiteY2" fmla="*/ 2048031 h 2397621"/>
                  <a:gd name="connsiteX3" fmla="*/ 789732 w 2397621"/>
                  <a:gd name="connsiteY3" fmla="*/ 1253292 h 2397621"/>
                  <a:gd name="connsiteX4" fmla="*/ 1497125 w 2397621"/>
                  <a:gd name="connsiteY4" fmla="*/ 1017782 h 2397621"/>
                  <a:gd name="connsiteX5" fmla="*/ 1497125 w 2397621"/>
                  <a:gd name="connsiteY5" fmla="*/ 2141732 h 2397621"/>
                  <a:gd name="connsiteX6" fmla="*/ 1965659 w 2397621"/>
                  <a:gd name="connsiteY6" fmla="*/ 2141732 h 2397621"/>
                  <a:gd name="connsiteX7" fmla="*/ 1965659 w 2397621"/>
                  <a:gd name="connsiteY7" fmla="*/ 1017782 h 2397621"/>
                  <a:gd name="connsiteX8" fmla="*/ 0 w 2397621"/>
                  <a:gd name="connsiteY8" fmla="*/ 0 h 2397621"/>
                  <a:gd name="connsiteX9" fmla="*/ 2397621 w 2397621"/>
                  <a:gd name="connsiteY9" fmla="*/ 0 h 2397621"/>
                  <a:gd name="connsiteX10" fmla="*/ 2397621 w 2397621"/>
                  <a:gd name="connsiteY10" fmla="*/ 2397621 h 2397621"/>
                  <a:gd name="connsiteX11" fmla="*/ 0 w 2397621"/>
                  <a:gd name="connsiteY11" fmla="*/ 2397621 h 239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97621" h="2397621">
                    <a:moveTo>
                      <a:pt x="207008" y="1253292"/>
                    </a:moveTo>
                    <a:lnTo>
                      <a:pt x="207008" y="2048031"/>
                    </a:lnTo>
                    <a:lnTo>
                      <a:pt x="789732" y="2048031"/>
                    </a:lnTo>
                    <a:lnTo>
                      <a:pt x="789732" y="1253292"/>
                    </a:lnTo>
                    <a:close/>
                    <a:moveTo>
                      <a:pt x="1497125" y="1017782"/>
                    </a:moveTo>
                    <a:lnTo>
                      <a:pt x="1497125" y="2141732"/>
                    </a:lnTo>
                    <a:lnTo>
                      <a:pt x="1965659" y="2141732"/>
                    </a:lnTo>
                    <a:lnTo>
                      <a:pt x="1965659" y="1017782"/>
                    </a:lnTo>
                    <a:close/>
                    <a:moveTo>
                      <a:pt x="0" y="0"/>
                    </a:moveTo>
                    <a:lnTo>
                      <a:pt x="2397621" y="0"/>
                    </a:lnTo>
                    <a:lnTo>
                      <a:pt x="2397621" y="2397621"/>
                    </a:lnTo>
                    <a:lnTo>
                      <a:pt x="0" y="2397621"/>
                    </a:lnTo>
                    <a:close/>
                  </a:path>
                </a:pathLst>
              </a:custGeom>
            </p:spPr>
          </p:pic>
          <p:sp>
            <p:nvSpPr>
              <p:cNvPr id="181" name="TextBox 180">
                <a:extLst>
                  <a:ext uri="{FF2B5EF4-FFF2-40B4-BE49-F238E27FC236}">
                    <a16:creationId xmlns:a16="http://schemas.microsoft.com/office/drawing/2014/main" id="{143FF129-B50D-4834-BDFE-4386C56F8601}"/>
                  </a:ext>
                </a:extLst>
              </p:cNvPr>
              <p:cNvSpPr txBox="1"/>
              <p:nvPr/>
            </p:nvSpPr>
            <p:spPr>
              <a:xfrm>
                <a:off x="781795" y="2016530"/>
                <a:ext cx="954636" cy="461665"/>
              </a:xfrm>
              <a:prstGeom prst="rect">
                <a:avLst/>
              </a:prstGeom>
              <a:noFill/>
              <a:ln>
                <a:noFill/>
              </a:ln>
            </p:spPr>
            <p:txBody>
              <a:bodyPr wrap="square" rtlCol="0">
                <a:spAutoFit/>
              </a:bodyPr>
              <a:lstStyle/>
              <a:p>
                <a:pPr algn="ctr"/>
                <a:r>
                  <a:rPr lang="en-US" sz="800" dirty="0"/>
                  <a:t>Autonomous Database - Dedicated</a:t>
                </a:r>
              </a:p>
            </p:txBody>
          </p:sp>
        </p:grpSp>
        <p:sp>
          <p:nvSpPr>
            <p:cNvPr id="179" name="Rectangle 178">
              <a:extLst>
                <a:ext uri="{FF2B5EF4-FFF2-40B4-BE49-F238E27FC236}">
                  <a16:creationId xmlns:a16="http://schemas.microsoft.com/office/drawing/2014/main" id="{1B5DD184-0B46-40F9-9418-E6F9F2A39D10}"/>
                </a:ext>
              </a:extLst>
            </p:cNvPr>
            <p:cNvSpPr/>
            <p:nvPr/>
          </p:nvSpPr>
          <p:spPr>
            <a:xfrm>
              <a:off x="1723388" y="1286351"/>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2" name="Group 181">
            <a:extLst>
              <a:ext uri="{FF2B5EF4-FFF2-40B4-BE49-F238E27FC236}">
                <a16:creationId xmlns:a16="http://schemas.microsoft.com/office/drawing/2014/main" id="{401088A6-8E6A-43B2-A950-9DEA594A7F58}"/>
              </a:ext>
            </a:extLst>
          </p:cNvPr>
          <p:cNvGrpSpPr/>
          <p:nvPr/>
        </p:nvGrpSpPr>
        <p:grpSpPr>
          <a:xfrm>
            <a:off x="2082978" y="3470864"/>
            <a:ext cx="1463040" cy="914400"/>
            <a:chOff x="1723388" y="2842028"/>
            <a:chExt cx="1463040" cy="914400"/>
          </a:xfrm>
        </p:grpSpPr>
        <p:grpSp>
          <p:nvGrpSpPr>
            <p:cNvPr id="183" name="Group 182">
              <a:extLst>
                <a:ext uri="{FF2B5EF4-FFF2-40B4-BE49-F238E27FC236}">
                  <a16:creationId xmlns:a16="http://schemas.microsoft.com/office/drawing/2014/main" id="{5C9F35B3-F311-4336-9ED6-EBB33E52CB18}"/>
                </a:ext>
              </a:extLst>
            </p:cNvPr>
            <p:cNvGrpSpPr/>
            <p:nvPr/>
          </p:nvGrpSpPr>
          <p:grpSpPr>
            <a:xfrm>
              <a:off x="1747606" y="2846036"/>
              <a:ext cx="1422483" cy="906385"/>
              <a:chOff x="289822" y="2770933"/>
              <a:chExt cx="1422483" cy="906385"/>
            </a:xfrm>
          </p:grpSpPr>
          <p:pic>
            <p:nvPicPr>
              <p:cNvPr id="185" name="Picture Placeholder 93">
                <a:extLst>
                  <a:ext uri="{FF2B5EF4-FFF2-40B4-BE49-F238E27FC236}">
                    <a16:creationId xmlns:a16="http://schemas.microsoft.com/office/drawing/2014/main" id="{8959D925-42C6-4786-A5FC-4E1A22BF6952}"/>
                  </a:ext>
                </a:extLst>
              </p:cNvPr>
              <p:cNvPicPr>
                <a:picLocks noChangeAspect="1"/>
              </p:cNvPicPr>
              <p:nvPr/>
            </p:nvPicPr>
            <p:blipFill rotWithShape="1">
              <a:blip r:embed="rId7" cstate="screen">
                <a:extLst>
                  <a:ext uri="{28A0092B-C50C-407E-A947-70E740481C1C}">
                    <a14:useLocalDpi xmlns:a14="http://schemas.microsoft.com/office/drawing/2010/main"/>
                  </a:ext>
                  <a:ext uri="{96DAC541-7B7A-43D3-8B79-37D633B846F1}">
                    <asvg:svgBlip xmlns="" xmlns:asvg="http://schemas.microsoft.com/office/drawing/2016/SVG/main" r:embed="rId8"/>
                  </a:ext>
                </a:extLst>
              </a:blip>
              <a:srcRect t="85" b="85"/>
              <a:stretch/>
            </p:blipFill>
            <p:spPr>
              <a:xfrm>
                <a:off x="289822" y="2770933"/>
                <a:ext cx="906384" cy="906385"/>
              </a:xfrm>
              <a:prstGeom prst="rect">
                <a:avLst/>
              </a:prstGeom>
            </p:spPr>
          </p:pic>
          <p:sp>
            <p:nvSpPr>
              <p:cNvPr id="186" name="TextBox 185">
                <a:extLst>
                  <a:ext uri="{FF2B5EF4-FFF2-40B4-BE49-F238E27FC236}">
                    <a16:creationId xmlns:a16="http://schemas.microsoft.com/office/drawing/2014/main" id="{850B3075-7C5C-44A4-B204-8028AA305A88}"/>
                  </a:ext>
                </a:extLst>
              </p:cNvPr>
              <p:cNvSpPr txBox="1"/>
              <p:nvPr/>
            </p:nvSpPr>
            <p:spPr>
              <a:xfrm>
                <a:off x="805921" y="3101464"/>
                <a:ext cx="906384" cy="461665"/>
              </a:xfrm>
              <a:prstGeom prst="rect">
                <a:avLst/>
              </a:prstGeom>
              <a:noFill/>
              <a:ln>
                <a:noFill/>
              </a:ln>
            </p:spPr>
            <p:txBody>
              <a:bodyPr wrap="square" rtlCol="0">
                <a:spAutoFit/>
              </a:bodyPr>
              <a:lstStyle/>
              <a:p>
                <a:pPr algn="ctr"/>
                <a:r>
                  <a:rPr lang="en-US" sz="800" dirty="0"/>
                  <a:t>Exadata Database Service</a:t>
                </a:r>
              </a:p>
            </p:txBody>
          </p:sp>
        </p:grpSp>
        <p:sp>
          <p:nvSpPr>
            <p:cNvPr id="184" name="Rectangle 183">
              <a:extLst>
                <a:ext uri="{FF2B5EF4-FFF2-40B4-BE49-F238E27FC236}">
                  <a16:creationId xmlns:a16="http://schemas.microsoft.com/office/drawing/2014/main" id="{1D955CA0-45B1-4BB7-B235-BCF02462664A}"/>
                </a:ext>
              </a:extLst>
            </p:cNvPr>
            <p:cNvSpPr/>
            <p:nvPr/>
          </p:nvSpPr>
          <p:spPr>
            <a:xfrm>
              <a:off x="1723388" y="2842028"/>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7" name="Group 186">
            <a:extLst>
              <a:ext uri="{FF2B5EF4-FFF2-40B4-BE49-F238E27FC236}">
                <a16:creationId xmlns:a16="http://schemas.microsoft.com/office/drawing/2014/main" id="{5C695E0E-8950-45F7-8BDD-2BA5E1A24E71}"/>
              </a:ext>
            </a:extLst>
          </p:cNvPr>
          <p:cNvGrpSpPr/>
          <p:nvPr/>
        </p:nvGrpSpPr>
        <p:grpSpPr>
          <a:xfrm>
            <a:off x="2082978" y="4131367"/>
            <a:ext cx="1463040" cy="914400"/>
            <a:chOff x="1723388" y="3855353"/>
            <a:chExt cx="1463040" cy="914400"/>
          </a:xfrm>
        </p:grpSpPr>
        <p:grpSp>
          <p:nvGrpSpPr>
            <p:cNvPr id="188" name="Group 187">
              <a:extLst>
                <a:ext uri="{FF2B5EF4-FFF2-40B4-BE49-F238E27FC236}">
                  <a16:creationId xmlns:a16="http://schemas.microsoft.com/office/drawing/2014/main" id="{F9B46B6B-912B-4547-8986-F406D4BC941F}"/>
                </a:ext>
              </a:extLst>
            </p:cNvPr>
            <p:cNvGrpSpPr/>
            <p:nvPr/>
          </p:nvGrpSpPr>
          <p:grpSpPr>
            <a:xfrm>
              <a:off x="1916503" y="4056457"/>
              <a:ext cx="1198449" cy="512193"/>
              <a:chOff x="470478" y="3632205"/>
              <a:chExt cx="1198449" cy="512193"/>
            </a:xfrm>
          </p:grpSpPr>
          <p:grpSp>
            <p:nvGrpSpPr>
              <p:cNvPr id="190" name="Graphic 70">
                <a:extLst>
                  <a:ext uri="{FF2B5EF4-FFF2-40B4-BE49-F238E27FC236}">
                    <a16:creationId xmlns:a16="http://schemas.microsoft.com/office/drawing/2014/main" id="{3E466281-F3AF-4BFB-94B7-048D4300C460}"/>
                  </a:ext>
                </a:extLst>
              </p:cNvPr>
              <p:cNvGrpSpPr>
                <a:grpSpLocks noChangeAspect="1"/>
              </p:cNvGrpSpPr>
              <p:nvPr/>
            </p:nvGrpSpPr>
            <p:grpSpPr>
              <a:xfrm>
                <a:off x="470478" y="3632205"/>
                <a:ext cx="545072" cy="475782"/>
                <a:chOff x="7162146" y="2961107"/>
                <a:chExt cx="419100" cy="393700"/>
              </a:xfrm>
            </p:grpSpPr>
            <p:sp>
              <p:nvSpPr>
                <p:cNvPr id="192" name="Freeform 11">
                  <a:extLst>
                    <a:ext uri="{FF2B5EF4-FFF2-40B4-BE49-F238E27FC236}">
                      <a16:creationId xmlns:a16="http://schemas.microsoft.com/office/drawing/2014/main" id="{7CFA2617-E730-4714-834E-15564C966C95}"/>
                    </a:ext>
                  </a:extLst>
                </p:cNvPr>
                <p:cNvSpPr/>
                <p:nvPr/>
              </p:nvSpPr>
              <p:spPr>
                <a:xfrm>
                  <a:off x="7167734" y="2965386"/>
                  <a:ext cx="404533" cy="384733"/>
                </a:xfrm>
                <a:custGeom>
                  <a:avLst/>
                  <a:gdLst>
                    <a:gd name="connsiteX0" fmla="*/ 202099 w 404533"/>
                    <a:gd name="connsiteY0" fmla="*/ 384734 h 384733"/>
                    <a:gd name="connsiteX1" fmla="*/ 185335 w 404533"/>
                    <a:gd name="connsiteY1" fmla="*/ 384734 h 384733"/>
                    <a:gd name="connsiteX2" fmla="*/ 128524 w 404533"/>
                    <a:gd name="connsiteY2" fmla="*/ 378172 h 384733"/>
                    <a:gd name="connsiteX3" fmla="*/ 111760 w 404533"/>
                    <a:gd name="connsiteY3" fmla="*/ 373485 h 384733"/>
                    <a:gd name="connsiteX4" fmla="*/ 97790 w 404533"/>
                    <a:gd name="connsiteY4" fmla="*/ 366923 h 384733"/>
                    <a:gd name="connsiteX5" fmla="*/ 83820 w 404533"/>
                    <a:gd name="connsiteY5" fmla="*/ 346301 h 384733"/>
                    <a:gd name="connsiteX6" fmla="*/ 83820 w 404533"/>
                    <a:gd name="connsiteY6" fmla="*/ 208506 h 384733"/>
                    <a:gd name="connsiteX7" fmla="*/ 0 w 404533"/>
                    <a:gd name="connsiteY7" fmla="*/ 208506 h 384733"/>
                    <a:gd name="connsiteX8" fmla="*/ 931 w 404533"/>
                    <a:gd name="connsiteY8" fmla="*/ 194445 h 384733"/>
                    <a:gd name="connsiteX9" fmla="*/ 53086 w 404533"/>
                    <a:gd name="connsiteY9" fmla="*/ 114768 h 384733"/>
                    <a:gd name="connsiteX10" fmla="*/ 65193 w 404533"/>
                    <a:gd name="connsiteY10" fmla="*/ 97895 h 384733"/>
                    <a:gd name="connsiteX11" fmla="*/ 108035 w 404533"/>
                    <a:gd name="connsiteY11" fmla="*/ 43527 h 384733"/>
                    <a:gd name="connsiteX12" fmla="*/ 137837 w 404533"/>
                    <a:gd name="connsiteY12" fmla="*/ 36965 h 384733"/>
                    <a:gd name="connsiteX13" fmla="*/ 145288 w 404533"/>
                    <a:gd name="connsiteY13" fmla="*/ 36965 h 384733"/>
                    <a:gd name="connsiteX14" fmla="*/ 148082 w 404533"/>
                    <a:gd name="connsiteY14" fmla="*/ 36965 h 384733"/>
                    <a:gd name="connsiteX15" fmla="*/ 164846 w 404533"/>
                    <a:gd name="connsiteY15" fmla="*/ 29466 h 384733"/>
                    <a:gd name="connsiteX16" fmla="*/ 294301 w 404533"/>
                    <a:gd name="connsiteY16" fmla="*/ 24779 h 384733"/>
                    <a:gd name="connsiteX17" fmla="*/ 313859 w 404533"/>
                    <a:gd name="connsiteY17" fmla="*/ 51026 h 384733"/>
                    <a:gd name="connsiteX18" fmla="*/ 330623 w 404533"/>
                    <a:gd name="connsiteY18" fmla="*/ 64149 h 384733"/>
                    <a:gd name="connsiteX19" fmla="*/ 402336 w 404533"/>
                    <a:gd name="connsiteY19" fmla="*/ 176635 h 384733"/>
                    <a:gd name="connsiteX20" fmla="*/ 393023 w 404533"/>
                    <a:gd name="connsiteY20" fmla="*/ 201007 h 384733"/>
                    <a:gd name="connsiteX21" fmla="*/ 389297 w 404533"/>
                    <a:gd name="connsiteY21" fmla="*/ 207569 h 384733"/>
                    <a:gd name="connsiteX22" fmla="*/ 319447 w 404533"/>
                    <a:gd name="connsiteY22" fmla="*/ 207569 h 384733"/>
                    <a:gd name="connsiteX23" fmla="*/ 319447 w 404533"/>
                    <a:gd name="connsiteY23" fmla="*/ 346301 h 384733"/>
                    <a:gd name="connsiteX24" fmla="*/ 311065 w 404533"/>
                    <a:gd name="connsiteY24" fmla="*/ 363174 h 384733"/>
                    <a:gd name="connsiteX25" fmla="*/ 305477 w 404533"/>
                    <a:gd name="connsiteY25" fmla="*/ 366923 h 384733"/>
                    <a:gd name="connsiteX26" fmla="*/ 228177 w 404533"/>
                    <a:gd name="connsiteY26" fmla="*/ 383796 h 384733"/>
                    <a:gd name="connsiteX27" fmla="*/ 202099 w 404533"/>
                    <a:gd name="connsiteY27" fmla="*/ 384734 h 3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4533" h="384733">
                      <a:moveTo>
                        <a:pt x="202099" y="384734"/>
                      </a:moveTo>
                      <a:lnTo>
                        <a:pt x="185335" y="384734"/>
                      </a:lnTo>
                      <a:cubicBezTo>
                        <a:pt x="166709" y="383796"/>
                        <a:pt x="147151" y="381922"/>
                        <a:pt x="128524" y="378172"/>
                      </a:cubicBezTo>
                      <a:cubicBezTo>
                        <a:pt x="122936" y="377235"/>
                        <a:pt x="117348" y="375360"/>
                        <a:pt x="111760" y="373485"/>
                      </a:cubicBezTo>
                      <a:cubicBezTo>
                        <a:pt x="107103" y="371610"/>
                        <a:pt x="102447" y="369736"/>
                        <a:pt x="97790" y="366923"/>
                      </a:cubicBezTo>
                      <a:cubicBezTo>
                        <a:pt x="89408" y="363174"/>
                        <a:pt x="84751" y="355675"/>
                        <a:pt x="83820" y="346301"/>
                      </a:cubicBezTo>
                      <a:lnTo>
                        <a:pt x="83820" y="208506"/>
                      </a:lnTo>
                      <a:lnTo>
                        <a:pt x="0" y="208506"/>
                      </a:lnTo>
                      <a:lnTo>
                        <a:pt x="931" y="194445"/>
                      </a:lnTo>
                      <a:cubicBezTo>
                        <a:pt x="3725" y="160700"/>
                        <a:pt x="23283" y="129766"/>
                        <a:pt x="53086" y="114768"/>
                      </a:cubicBezTo>
                      <a:cubicBezTo>
                        <a:pt x="59605" y="111018"/>
                        <a:pt x="64262" y="105394"/>
                        <a:pt x="65193" y="97895"/>
                      </a:cubicBezTo>
                      <a:cubicBezTo>
                        <a:pt x="69850" y="73523"/>
                        <a:pt x="85683" y="53838"/>
                        <a:pt x="108035" y="43527"/>
                      </a:cubicBezTo>
                      <a:cubicBezTo>
                        <a:pt x="117348" y="39777"/>
                        <a:pt x="127593" y="36965"/>
                        <a:pt x="137837" y="36965"/>
                      </a:cubicBezTo>
                      <a:cubicBezTo>
                        <a:pt x="139700" y="36965"/>
                        <a:pt x="142494" y="36965"/>
                        <a:pt x="145288" y="36965"/>
                      </a:cubicBezTo>
                      <a:lnTo>
                        <a:pt x="148082" y="36965"/>
                      </a:lnTo>
                      <a:cubicBezTo>
                        <a:pt x="154601" y="36965"/>
                        <a:pt x="160189" y="34153"/>
                        <a:pt x="164846" y="29466"/>
                      </a:cubicBezTo>
                      <a:cubicBezTo>
                        <a:pt x="199305" y="-8029"/>
                        <a:pt x="257048" y="-9904"/>
                        <a:pt x="294301" y="24779"/>
                      </a:cubicBezTo>
                      <a:cubicBezTo>
                        <a:pt x="302683" y="32278"/>
                        <a:pt x="309203" y="40715"/>
                        <a:pt x="313859" y="51026"/>
                      </a:cubicBezTo>
                      <a:cubicBezTo>
                        <a:pt x="317585" y="57588"/>
                        <a:pt x="323173" y="62275"/>
                        <a:pt x="330623" y="64149"/>
                      </a:cubicBezTo>
                      <a:cubicBezTo>
                        <a:pt x="380915" y="75398"/>
                        <a:pt x="413512" y="126016"/>
                        <a:pt x="402336" y="176635"/>
                      </a:cubicBezTo>
                      <a:cubicBezTo>
                        <a:pt x="400473" y="185071"/>
                        <a:pt x="397679" y="193508"/>
                        <a:pt x="393023" y="201007"/>
                      </a:cubicBezTo>
                      <a:lnTo>
                        <a:pt x="389297" y="207569"/>
                      </a:lnTo>
                      <a:lnTo>
                        <a:pt x="319447" y="207569"/>
                      </a:lnTo>
                      <a:lnTo>
                        <a:pt x="319447" y="346301"/>
                      </a:lnTo>
                      <a:cubicBezTo>
                        <a:pt x="319447" y="352863"/>
                        <a:pt x="315722" y="359424"/>
                        <a:pt x="311065" y="363174"/>
                      </a:cubicBezTo>
                      <a:cubicBezTo>
                        <a:pt x="309203" y="364111"/>
                        <a:pt x="307340" y="365986"/>
                        <a:pt x="305477" y="366923"/>
                      </a:cubicBezTo>
                      <a:cubicBezTo>
                        <a:pt x="285919" y="379109"/>
                        <a:pt x="248666" y="382859"/>
                        <a:pt x="228177" y="383796"/>
                      </a:cubicBezTo>
                      <a:cubicBezTo>
                        <a:pt x="218863" y="384734"/>
                        <a:pt x="210481" y="384734"/>
                        <a:pt x="202099" y="384734"/>
                      </a:cubicBezTo>
                      <a:close/>
                    </a:path>
                  </a:pathLst>
                </a:custGeom>
                <a:noFill/>
                <a:ln w="9313" cap="flat">
                  <a:noFill/>
                  <a:prstDash val="solid"/>
                  <a:miter/>
                </a:ln>
              </p:spPr>
              <p:txBody>
                <a:bodyPr rtlCol="0" anchor="ctr"/>
                <a:lstStyle/>
                <a:p>
                  <a:endParaRPr lang="en-US" sz="800" dirty="0"/>
                </a:p>
              </p:txBody>
            </p:sp>
            <p:sp>
              <p:nvSpPr>
                <p:cNvPr id="193" name="Freeform 12">
                  <a:extLst>
                    <a:ext uri="{FF2B5EF4-FFF2-40B4-BE49-F238E27FC236}">
                      <a16:creationId xmlns:a16="http://schemas.microsoft.com/office/drawing/2014/main" id="{3A873EBC-9A81-4423-8C15-1E348E4F36B0}"/>
                    </a:ext>
                  </a:extLst>
                </p:cNvPr>
                <p:cNvSpPr/>
                <p:nvPr/>
              </p:nvSpPr>
              <p:spPr>
                <a:xfrm>
                  <a:off x="7162146" y="2961107"/>
                  <a:ext cx="415300" cy="393699"/>
                </a:xfrm>
                <a:custGeom>
                  <a:avLst/>
                  <a:gdLst>
                    <a:gd name="connsiteX0" fmla="*/ 237490 w 415300"/>
                    <a:gd name="connsiteY0" fmla="*/ 9374 h 393699"/>
                    <a:gd name="connsiteX1" fmla="*/ 315722 w 415300"/>
                    <a:gd name="connsiteY1" fmla="*/ 58118 h 393699"/>
                    <a:gd name="connsiteX2" fmla="*/ 335280 w 415300"/>
                    <a:gd name="connsiteY2" fmla="*/ 73116 h 393699"/>
                    <a:gd name="connsiteX3" fmla="*/ 363220 w 415300"/>
                    <a:gd name="connsiteY3" fmla="*/ 84364 h 393699"/>
                    <a:gd name="connsiteX4" fmla="*/ 394885 w 415300"/>
                    <a:gd name="connsiteY4" fmla="*/ 202474 h 393699"/>
                    <a:gd name="connsiteX5" fmla="*/ 392091 w 415300"/>
                    <a:gd name="connsiteY5" fmla="*/ 207161 h 393699"/>
                    <a:gd name="connsiteX6" fmla="*/ 320379 w 415300"/>
                    <a:gd name="connsiteY6" fmla="*/ 207161 h 393699"/>
                    <a:gd name="connsiteX7" fmla="*/ 320379 w 415300"/>
                    <a:gd name="connsiteY7" fmla="*/ 350581 h 393699"/>
                    <a:gd name="connsiteX8" fmla="*/ 313859 w 415300"/>
                    <a:gd name="connsiteY8" fmla="*/ 363704 h 393699"/>
                    <a:gd name="connsiteX9" fmla="*/ 309203 w 415300"/>
                    <a:gd name="connsiteY9" fmla="*/ 367453 h 393699"/>
                    <a:gd name="connsiteX10" fmla="*/ 233765 w 415300"/>
                    <a:gd name="connsiteY10" fmla="*/ 383389 h 393699"/>
                    <a:gd name="connsiteX11" fmla="*/ 207687 w 415300"/>
                    <a:gd name="connsiteY11" fmla="*/ 384326 h 393699"/>
                    <a:gd name="connsiteX12" fmla="*/ 190923 w 415300"/>
                    <a:gd name="connsiteY12" fmla="*/ 384326 h 393699"/>
                    <a:gd name="connsiteX13" fmla="*/ 135043 w 415300"/>
                    <a:gd name="connsiteY13" fmla="*/ 377765 h 393699"/>
                    <a:gd name="connsiteX14" fmla="*/ 119211 w 415300"/>
                    <a:gd name="connsiteY14" fmla="*/ 373078 h 393699"/>
                    <a:gd name="connsiteX15" fmla="*/ 106172 w 415300"/>
                    <a:gd name="connsiteY15" fmla="*/ 367453 h 393699"/>
                    <a:gd name="connsiteX16" fmla="*/ 94065 w 415300"/>
                    <a:gd name="connsiteY16" fmla="*/ 351518 h 393699"/>
                    <a:gd name="connsiteX17" fmla="*/ 94065 w 415300"/>
                    <a:gd name="connsiteY17" fmla="*/ 208099 h 393699"/>
                    <a:gd name="connsiteX18" fmla="*/ 9313 w 415300"/>
                    <a:gd name="connsiteY18" fmla="*/ 208099 h 393699"/>
                    <a:gd name="connsiteX19" fmla="*/ 10245 w 415300"/>
                    <a:gd name="connsiteY19" fmla="*/ 198725 h 393699"/>
                    <a:gd name="connsiteX20" fmla="*/ 59605 w 415300"/>
                    <a:gd name="connsiteY20" fmla="*/ 122797 h 393699"/>
                    <a:gd name="connsiteX21" fmla="*/ 74507 w 415300"/>
                    <a:gd name="connsiteY21" fmla="*/ 103112 h 393699"/>
                    <a:gd name="connsiteX22" fmla="*/ 143425 w 415300"/>
                    <a:gd name="connsiteY22" fmla="*/ 45932 h 393699"/>
                    <a:gd name="connsiteX23" fmla="*/ 149945 w 415300"/>
                    <a:gd name="connsiteY23" fmla="*/ 45932 h 393699"/>
                    <a:gd name="connsiteX24" fmla="*/ 152739 w 415300"/>
                    <a:gd name="connsiteY24" fmla="*/ 45932 h 393699"/>
                    <a:gd name="connsiteX25" fmla="*/ 173228 w 415300"/>
                    <a:gd name="connsiteY25" fmla="*/ 37495 h 393699"/>
                    <a:gd name="connsiteX26" fmla="*/ 237490 w 415300"/>
                    <a:gd name="connsiteY26" fmla="*/ 9374 h 393699"/>
                    <a:gd name="connsiteX27" fmla="*/ 237490 w 415300"/>
                    <a:gd name="connsiteY27" fmla="*/ 0 h 393699"/>
                    <a:gd name="connsiteX28" fmla="*/ 166709 w 415300"/>
                    <a:gd name="connsiteY28" fmla="*/ 30934 h 393699"/>
                    <a:gd name="connsiteX29" fmla="*/ 153670 w 415300"/>
                    <a:gd name="connsiteY29" fmla="*/ 36558 h 393699"/>
                    <a:gd name="connsiteX30" fmla="*/ 151807 w 415300"/>
                    <a:gd name="connsiteY30" fmla="*/ 36558 h 393699"/>
                    <a:gd name="connsiteX31" fmla="*/ 144357 w 415300"/>
                    <a:gd name="connsiteY31" fmla="*/ 36558 h 393699"/>
                    <a:gd name="connsiteX32" fmla="*/ 112691 w 415300"/>
                    <a:gd name="connsiteY32" fmla="*/ 43120 h 393699"/>
                    <a:gd name="connsiteX33" fmla="*/ 67056 w 415300"/>
                    <a:gd name="connsiteY33" fmla="*/ 101237 h 393699"/>
                    <a:gd name="connsiteX34" fmla="*/ 55880 w 415300"/>
                    <a:gd name="connsiteY34" fmla="*/ 114360 h 393699"/>
                    <a:gd name="connsiteX35" fmla="*/ 1863 w 415300"/>
                    <a:gd name="connsiteY35" fmla="*/ 197787 h 393699"/>
                    <a:gd name="connsiteX36" fmla="*/ 931 w 415300"/>
                    <a:gd name="connsiteY36" fmla="*/ 207161 h 393699"/>
                    <a:gd name="connsiteX37" fmla="*/ 0 w 415300"/>
                    <a:gd name="connsiteY37" fmla="*/ 217472 h 393699"/>
                    <a:gd name="connsiteX38" fmla="*/ 84751 w 415300"/>
                    <a:gd name="connsiteY38" fmla="*/ 217472 h 393699"/>
                    <a:gd name="connsiteX39" fmla="*/ 84751 w 415300"/>
                    <a:gd name="connsiteY39" fmla="*/ 351518 h 393699"/>
                    <a:gd name="connsiteX40" fmla="*/ 101515 w 415300"/>
                    <a:gd name="connsiteY40" fmla="*/ 375890 h 393699"/>
                    <a:gd name="connsiteX41" fmla="*/ 116417 w 415300"/>
                    <a:gd name="connsiteY41" fmla="*/ 382451 h 393699"/>
                    <a:gd name="connsiteX42" fmla="*/ 134112 w 415300"/>
                    <a:gd name="connsiteY42" fmla="*/ 387138 h 393699"/>
                    <a:gd name="connsiteX43" fmla="*/ 190923 w 415300"/>
                    <a:gd name="connsiteY43" fmla="*/ 393700 h 393699"/>
                    <a:gd name="connsiteX44" fmla="*/ 208619 w 415300"/>
                    <a:gd name="connsiteY44" fmla="*/ 393700 h 393699"/>
                    <a:gd name="connsiteX45" fmla="*/ 235627 w 415300"/>
                    <a:gd name="connsiteY45" fmla="*/ 392763 h 393699"/>
                    <a:gd name="connsiteX46" fmla="*/ 314791 w 415300"/>
                    <a:gd name="connsiteY46" fmla="*/ 374952 h 393699"/>
                    <a:gd name="connsiteX47" fmla="*/ 321310 w 415300"/>
                    <a:gd name="connsiteY47" fmla="*/ 370265 h 393699"/>
                    <a:gd name="connsiteX48" fmla="*/ 331555 w 415300"/>
                    <a:gd name="connsiteY48" fmla="*/ 350581 h 393699"/>
                    <a:gd name="connsiteX49" fmla="*/ 331555 w 415300"/>
                    <a:gd name="connsiteY49" fmla="*/ 217472 h 393699"/>
                    <a:gd name="connsiteX50" fmla="*/ 399542 w 415300"/>
                    <a:gd name="connsiteY50" fmla="*/ 217472 h 393699"/>
                    <a:gd name="connsiteX51" fmla="*/ 402336 w 415300"/>
                    <a:gd name="connsiteY51" fmla="*/ 212785 h 393699"/>
                    <a:gd name="connsiteX52" fmla="*/ 405130 w 415300"/>
                    <a:gd name="connsiteY52" fmla="*/ 208099 h 393699"/>
                    <a:gd name="connsiteX53" fmla="*/ 362289 w 415300"/>
                    <a:gd name="connsiteY53" fmla="*/ 74053 h 393699"/>
                    <a:gd name="connsiteX54" fmla="*/ 337143 w 415300"/>
                    <a:gd name="connsiteY54" fmla="*/ 64679 h 393699"/>
                    <a:gd name="connsiteX55" fmla="*/ 323173 w 415300"/>
                    <a:gd name="connsiteY55" fmla="*/ 54368 h 393699"/>
                    <a:gd name="connsiteX56" fmla="*/ 237490 w 415300"/>
                    <a:gd name="connsiteY56" fmla="*/ 0 h 3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5300" h="393699">
                      <a:moveTo>
                        <a:pt x="237490" y="9374"/>
                      </a:moveTo>
                      <a:cubicBezTo>
                        <a:pt x="270087" y="9374"/>
                        <a:pt x="300821" y="28121"/>
                        <a:pt x="315722" y="58118"/>
                      </a:cubicBezTo>
                      <a:cubicBezTo>
                        <a:pt x="319447" y="65617"/>
                        <a:pt x="326898" y="71241"/>
                        <a:pt x="335280" y="73116"/>
                      </a:cubicBezTo>
                      <a:cubicBezTo>
                        <a:pt x="345525" y="74990"/>
                        <a:pt x="354838" y="79677"/>
                        <a:pt x="363220" y="84364"/>
                      </a:cubicBezTo>
                      <a:cubicBezTo>
                        <a:pt x="403267" y="109674"/>
                        <a:pt x="416306" y="161230"/>
                        <a:pt x="394885" y="202474"/>
                      </a:cubicBezTo>
                      <a:lnTo>
                        <a:pt x="392091" y="207161"/>
                      </a:lnTo>
                      <a:lnTo>
                        <a:pt x="320379" y="207161"/>
                      </a:lnTo>
                      <a:lnTo>
                        <a:pt x="320379" y="350581"/>
                      </a:lnTo>
                      <a:cubicBezTo>
                        <a:pt x="320379" y="355267"/>
                        <a:pt x="317585" y="359954"/>
                        <a:pt x="313859" y="363704"/>
                      </a:cubicBezTo>
                      <a:cubicBezTo>
                        <a:pt x="311997" y="364641"/>
                        <a:pt x="311065" y="366516"/>
                        <a:pt x="309203" y="367453"/>
                      </a:cubicBezTo>
                      <a:cubicBezTo>
                        <a:pt x="292439" y="376827"/>
                        <a:pt x="261705" y="381514"/>
                        <a:pt x="233765" y="383389"/>
                      </a:cubicBezTo>
                      <a:cubicBezTo>
                        <a:pt x="224451" y="384326"/>
                        <a:pt x="215138" y="384326"/>
                        <a:pt x="207687" y="384326"/>
                      </a:cubicBezTo>
                      <a:lnTo>
                        <a:pt x="190923" y="384326"/>
                      </a:lnTo>
                      <a:cubicBezTo>
                        <a:pt x="172297" y="383389"/>
                        <a:pt x="153670" y="381514"/>
                        <a:pt x="135043" y="377765"/>
                      </a:cubicBezTo>
                      <a:cubicBezTo>
                        <a:pt x="129455" y="376827"/>
                        <a:pt x="123867" y="374952"/>
                        <a:pt x="119211" y="373078"/>
                      </a:cubicBezTo>
                      <a:cubicBezTo>
                        <a:pt x="114554" y="371203"/>
                        <a:pt x="109897" y="369328"/>
                        <a:pt x="106172" y="367453"/>
                      </a:cubicBezTo>
                      <a:cubicBezTo>
                        <a:pt x="99653" y="364641"/>
                        <a:pt x="94996" y="358080"/>
                        <a:pt x="94065" y="351518"/>
                      </a:cubicBezTo>
                      <a:lnTo>
                        <a:pt x="94065" y="208099"/>
                      </a:lnTo>
                      <a:lnTo>
                        <a:pt x="9313" y="208099"/>
                      </a:lnTo>
                      <a:lnTo>
                        <a:pt x="10245" y="198725"/>
                      </a:lnTo>
                      <a:cubicBezTo>
                        <a:pt x="13039" y="166854"/>
                        <a:pt x="31665" y="137795"/>
                        <a:pt x="59605" y="122797"/>
                      </a:cubicBezTo>
                      <a:cubicBezTo>
                        <a:pt x="67056" y="119047"/>
                        <a:pt x="73575" y="111548"/>
                        <a:pt x="74507" y="103112"/>
                      </a:cubicBezTo>
                      <a:cubicBezTo>
                        <a:pt x="81026" y="70304"/>
                        <a:pt x="109897" y="45932"/>
                        <a:pt x="143425" y="45932"/>
                      </a:cubicBezTo>
                      <a:cubicBezTo>
                        <a:pt x="145288" y="45932"/>
                        <a:pt x="148082" y="45932"/>
                        <a:pt x="149945" y="45932"/>
                      </a:cubicBezTo>
                      <a:lnTo>
                        <a:pt x="152739" y="45932"/>
                      </a:lnTo>
                      <a:cubicBezTo>
                        <a:pt x="160189" y="45932"/>
                        <a:pt x="167640" y="43120"/>
                        <a:pt x="173228" y="37495"/>
                      </a:cubicBezTo>
                      <a:cubicBezTo>
                        <a:pt x="189992" y="19685"/>
                        <a:pt x="213275" y="9374"/>
                        <a:pt x="237490" y="9374"/>
                      </a:cubicBezTo>
                      <a:moveTo>
                        <a:pt x="237490" y="0"/>
                      </a:moveTo>
                      <a:cubicBezTo>
                        <a:pt x="210481" y="0"/>
                        <a:pt x="185335" y="11249"/>
                        <a:pt x="166709" y="30934"/>
                      </a:cubicBezTo>
                      <a:cubicBezTo>
                        <a:pt x="162983" y="34683"/>
                        <a:pt x="158327" y="36558"/>
                        <a:pt x="153670" y="36558"/>
                      </a:cubicBezTo>
                      <a:lnTo>
                        <a:pt x="151807" y="36558"/>
                      </a:lnTo>
                      <a:cubicBezTo>
                        <a:pt x="149013" y="36558"/>
                        <a:pt x="147151" y="36558"/>
                        <a:pt x="144357" y="36558"/>
                      </a:cubicBezTo>
                      <a:cubicBezTo>
                        <a:pt x="133181" y="36558"/>
                        <a:pt x="122936" y="38433"/>
                        <a:pt x="112691" y="43120"/>
                      </a:cubicBezTo>
                      <a:cubicBezTo>
                        <a:pt x="88477" y="53431"/>
                        <a:pt x="71713" y="74990"/>
                        <a:pt x="67056" y="101237"/>
                      </a:cubicBezTo>
                      <a:cubicBezTo>
                        <a:pt x="65193" y="106861"/>
                        <a:pt x="61468" y="111548"/>
                        <a:pt x="55880" y="114360"/>
                      </a:cubicBezTo>
                      <a:cubicBezTo>
                        <a:pt x="24215" y="131233"/>
                        <a:pt x="3725" y="162167"/>
                        <a:pt x="1863" y="197787"/>
                      </a:cubicBezTo>
                      <a:lnTo>
                        <a:pt x="931" y="207161"/>
                      </a:lnTo>
                      <a:lnTo>
                        <a:pt x="0" y="217472"/>
                      </a:lnTo>
                      <a:lnTo>
                        <a:pt x="84751" y="217472"/>
                      </a:lnTo>
                      <a:lnTo>
                        <a:pt x="84751" y="351518"/>
                      </a:lnTo>
                      <a:cubicBezTo>
                        <a:pt x="85683" y="361829"/>
                        <a:pt x="91271" y="371203"/>
                        <a:pt x="101515" y="375890"/>
                      </a:cubicBezTo>
                      <a:cubicBezTo>
                        <a:pt x="106172" y="378702"/>
                        <a:pt x="110829" y="380577"/>
                        <a:pt x="116417" y="382451"/>
                      </a:cubicBezTo>
                      <a:cubicBezTo>
                        <a:pt x="122005" y="384326"/>
                        <a:pt x="127593" y="385264"/>
                        <a:pt x="134112" y="387138"/>
                      </a:cubicBezTo>
                      <a:cubicBezTo>
                        <a:pt x="152739" y="390888"/>
                        <a:pt x="172297" y="392763"/>
                        <a:pt x="190923" y="393700"/>
                      </a:cubicBezTo>
                      <a:cubicBezTo>
                        <a:pt x="196511" y="393700"/>
                        <a:pt x="203031" y="393700"/>
                        <a:pt x="208619" y="393700"/>
                      </a:cubicBezTo>
                      <a:cubicBezTo>
                        <a:pt x="217001" y="393700"/>
                        <a:pt x="226314" y="393700"/>
                        <a:pt x="235627" y="392763"/>
                      </a:cubicBezTo>
                      <a:cubicBezTo>
                        <a:pt x="260773" y="390888"/>
                        <a:pt x="296164" y="387138"/>
                        <a:pt x="314791" y="374952"/>
                      </a:cubicBezTo>
                      <a:cubicBezTo>
                        <a:pt x="316653" y="374015"/>
                        <a:pt x="319447" y="372140"/>
                        <a:pt x="321310" y="370265"/>
                      </a:cubicBezTo>
                      <a:cubicBezTo>
                        <a:pt x="327829" y="365579"/>
                        <a:pt x="331555" y="358080"/>
                        <a:pt x="331555" y="350581"/>
                      </a:cubicBezTo>
                      <a:lnTo>
                        <a:pt x="331555" y="217472"/>
                      </a:lnTo>
                      <a:lnTo>
                        <a:pt x="399542" y="217472"/>
                      </a:lnTo>
                      <a:lnTo>
                        <a:pt x="402336" y="212785"/>
                      </a:lnTo>
                      <a:lnTo>
                        <a:pt x="405130" y="208099"/>
                      </a:lnTo>
                      <a:cubicBezTo>
                        <a:pt x="428413" y="159355"/>
                        <a:pt x="410718" y="99362"/>
                        <a:pt x="362289" y="74053"/>
                      </a:cubicBezTo>
                      <a:cubicBezTo>
                        <a:pt x="354838" y="69366"/>
                        <a:pt x="345525" y="66554"/>
                        <a:pt x="337143" y="64679"/>
                      </a:cubicBezTo>
                      <a:cubicBezTo>
                        <a:pt x="331555" y="63742"/>
                        <a:pt x="325967" y="59055"/>
                        <a:pt x="323173" y="54368"/>
                      </a:cubicBezTo>
                      <a:cubicBezTo>
                        <a:pt x="307340" y="20622"/>
                        <a:pt x="273812" y="0"/>
                        <a:pt x="237490" y="0"/>
                      </a:cubicBezTo>
                      <a:close/>
                    </a:path>
                  </a:pathLst>
                </a:custGeom>
                <a:solidFill>
                  <a:srgbClr val="FFFFFF"/>
                </a:solidFill>
                <a:ln w="9313" cap="flat">
                  <a:noFill/>
                  <a:prstDash val="solid"/>
                  <a:miter/>
                </a:ln>
              </p:spPr>
              <p:txBody>
                <a:bodyPr rtlCol="0" anchor="ctr"/>
                <a:lstStyle/>
                <a:p>
                  <a:endParaRPr lang="en-US" sz="800"/>
                </a:p>
              </p:txBody>
            </p:sp>
            <p:sp>
              <p:nvSpPr>
                <p:cNvPr id="194" name="Freeform 13">
                  <a:extLst>
                    <a:ext uri="{FF2B5EF4-FFF2-40B4-BE49-F238E27FC236}">
                      <a16:creationId xmlns:a16="http://schemas.microsoft.com/office/drawing/2014/main" id="{C0EFBA80-95B4-42DE-96B4-A6CAAF9F213A}"/>
                    </a:ext>
                  </a:extLst>
                </p:cNvPr>
                <p:cNvSpPr/>
                <p:nvPr/>
              </p:nvSpPr>
              <p:spPr>
                <a:xfrm>
                  <a:off x="7171459" y="2970480"/>
                  <a:ext cx="395230" cy="198724"/>
                </a:xfrm>
                <a:custGeom>
                  <a:avLst/>
                  <a:gdLst>
                    <a:gd name="connsiteX0" fmla="*/ 353907 w 395230"/>
                    <a:gd name="connsiteY0" fmla="*/ 75928 h 198724"/>
                    <a:gd name="connsiteX1" fmla="*/ 325967 w 395230"/>
                    <a:gd name="connsiteY1" fmla="*/ 64679 h 198724"/>
                    <a:gd name="connsiteX2" fmla="*/ 306409 w 395230"/>
                    <a:gd name="connsiteY2" fmla="*/ 48744 h 198724"/>
                    <a:gd name="connsiteX3" fmla="*/ 228177 w 395230"/>
                    <a:gd name="connsiteY3" fmla="*/ 0 h 198724"/>
                    <a:gd name="connsiteX4" fmla="*/ 163915 w 395230"/>
                    <a:gd name="connsiteY4" fmla="*/ 28121 h 198724"/>
                    <a:gd name="connsiteX5" fmla="*/ 140631 w 395230"/>
                    <a:gd name="connsiteY5" fmla="*/ 36558 h 198724"/>
                    <a:gd name="connsiteX6" fmla="*/ 65193 w 395230"/>
                    <a:gd name="connsiteY6" fmla="*/ 92801 h 198724"/>
                    <a:gd name="connsiteX7" fmla="*/ 50292 w 395230"/>
                    <a:gd name="connsiteY7" fmla="*/ 112486 h 198724"/>
                    <a:gd name="connsiteX8" fmla="*/ 931 w 395230"/>
                    <a:gd name="connsiteY8" fmla="*/ 189351 h 198724"/>
                    <a:gd name="connsiteX9" fmla="*/ 0 w 395230"/>
                    <a:gd name="connsiteY9" fmla="*/ 198725 h 198724"/>
                    <a:gd name="connsiteX10" fmla="*/ 74507 w 395230"/>
                    <a:gd name="connsiteY10" fmla="*/ 198725 h 198724"/>
                    <a:gd name="connsiteX11" fmla="*/ 74507 w 395230"/>
                    <a:gd name="connsiteY11" fmla="*/ 181852 h 198724"/>
                    <a:gd name="connsiteX12" fmla="*/ 18627 w 395230"/>
                    <a:gd name="connsiteY12" fmla="*/ 181852 h 198724"/>
                    <a:gd name="connsiteX13" fmla="*/ 57743 w 395230"/>
                    <a:gd name="connsiteY13" fmla="*/ 128421 h 198724"/>
                    <a:gd name="connsiteX14" fmla="*/ 81026 w 395230"/>
                    <a:gd name="connsiteY14" fmla="*/ 96550 h 198724"/>
                    <a:gd name="connsiteX15" fmla="*/ 137837 w 395230"/>
                    <a:gd name="connsiteY15" fmla="*/ 53431 h 198724"/>
                    <a:gd name="connsiteX16" fmla="*/ 175091 w 395230"/>
                    <a:gd name="connsiteY16" fmla="*/ 39370 h 198724"/>
                    <a:gd name="connsiteX17" fmla="*/ 273812 w 395230"/>
                    <a:gd name="connsiteY17" fmla="*/ 35620 h 198724"/>
                    <a:gd name="connsiteX18" fmla="*/ 288713 w 395230"/>
                    <a:gd name="connsiteY18" fmla="*/ 55305 h 198724"/>
                    <a:gd name="connsiteX19" fmla="*/ 320379 w 395230"/>
                    <a:gd name="connsiteY19" fmla="*/ 79677 h 198724"/>
                    <a:gd name="connsiteX20" fmla="*/ 343662 w 395230"/>
                    <a:gd name="connsiteY20" fmla="*/ 89051 h 198724"/>
                    <a:gd name="connsiteX21" fmla="*/ 370671 w 395230"/>
                    <a:gd name="connsiteY21" fmla="*/ 179977 h 198724"/>
                    <a:gd name="connsiteX22" fmla="*/ 318516 w 395230"/>
                    <a:gd name="connsiteY22" fmla="*/ 179977 h 198724"/>
                    <a:gd name="connsiteX23" fmla="*/ 318516 w 395230"/>
                    <a:gd name="connsiteY23" fmla="*/ 196850 h 198724"/>
                    <a:gd name="connsiteX24" fmla="*/ 380915 w 395230"/>
                    <a:gd name="connsiteY24" fmla="*/ 196850 h 198724"/>
                    <a:gd name="connsiteX25" fmla="*/ 383709 w 395230"/>
                    <a:gd name="connsiteY25" fmla="*/ 192163 h 198724"/>
                    <a:gd name="connsiteX26" fmla="*/ 353907 w 395230"/>
                    <a:gd name="connsiteY26" fmla="*/ 75928 h 19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5230" h="198724">
                      <a:moveTo>
                        <a:pt x="353907" y="75928"/>
                      </a:moveTo>
                      <a:cubicBezTo>
                        <a:pt x="345525" y="70304"/>
                        <a:pt x="336211" y="66554"/>
                        <a:pt x="325967" y="64679"/>
                      </a:cubicBezTo>
                      <a:cubicBezTo>
                        <a:pt x="317585" y="62805"/>
                        <a:pt x="310134" y="57180"/>
                        <a:pt x="306409" y="48744"/>
                      </a:cubicBezTo>
                      <a:cubicBezTo>
                        <a:pt x="291507" y="18748"/>
                        <a:pt x="260773" y="0"/>
                        <a:pt x="228177" y="0"/>
                      </a:cubicBezTo>
                      <a:cubicBezTo>
                        <a:pt x="203962" y="0"/>
                        <a:pt x="180679" y="10311"/>
                        <a:pt x="163915" y="28121"/>
                      </a:cubicBezTo>
                      <a:cubicBezTo>
                        <a:pt x="158327" y="34683"/>
                        <a:pt x="149013" y="37495"/>
                        <a:pt x="140631" y="36558"/>
                      </a:cubicBezTo>
                      <a:cubicBezTo>
                        <a:pt x="105241" y="32808"/>
                        <a:pt x="72644" y="57180"/>
                        <a:pt x="65193" y="92801"/>
                      </a:cubicBezTo>
                      <a:cubicBezTo>
                        <a:pt x="63331" y="101237"/>
                        <a:pt x="57743" y="108736"/>
                        <a:pt x="50292" y="112486"/>
                      </a:cubicBezTo>
                      <a:cubicBezTo>
                        <a:pt x="21421" y="127484"/>
                        <a:pt x="2794" y="156543"/>
                        <a:pt x="931" y="189351"/>
                      </a:cubicBezTo>
                      <a:lnTo>
                        <a:pt x="0" y="198725"/>
                      </a:lnTo>
                      <a:lnTo>
                        <a:pt x="74507" y="198725"/>
                      </a:lnTo>
                      <a:lnTo>
                        <a:pt x="74507" y="181852"/>
                      </a:lnTo>
                      <a:lnTo>
                        <a:pt x="18627" y="181852"/>
                      </a:lnTo>
                      <a:cubicBezTo>
                        <a:pt x="23283" y="159355"/>
                        <a:pt x="37253" y="139670"/>
                        <a:pt x="57743" y="128421"/>
                      </a:cubicBezTo>
                      <a:cubicBezTo>
                        <a:pt x="69850" y="121860"/>
                        <a:pt x="79163" y="110611"/>
                        <a:pt x="81026" y="96550"/>
                      </a:cubicBezTo>
                      <a:cubicBezTo>
                        <a:pt x="86614" y="69366"/>
                        <a:pt x="110829" y="50619"/>
                        <a:pt x="137837" y="53431"/>
                      </a:cubicBezTo>
                      <a:cubicBezTo>
                        <a:pt x="151807" y="55305"/>
                        <a:pt x="165777" y="49681"/>
                        <a:pt x="175091" y="39370"/>
                      </a:cubicBezTo>
                      <a:cubicBezTo>
                        <a:pt x="201168" y="11249"/>
                        <a:pt x="245872" y="9374"/>
                        <a:pt x="273812" y="35620"/>
                      </a:cubicBezTo>
                      <a:cubicBezTo>
                        <a:pt x="280331" y="41245"/>
                        <a:pt x="284988" y="47806"/>
                        <a:pt x="288713" y="55305"/>
                      </a:cubicBezTo>
                      <a:cubicBezTo>
                        <a:pt x="295233" y="67491"/>
                        <a:pt x="306409" y="76865"/>
                        <a:pt x="320379" y="79677"/>
                      </a:cubicBezTo>
                      <a:cubicBezTo>
                        <a:pt x="328761" y="81552"/>
                        <a:pt x="336211" y="84364"/>
                        <a:pt x="343662" y="89051"/>
                      </a:cubicBezTo>
                      <a:cubicBezTo>
                        <a:pt x="374396" y="108736"/>
                        <a:pt x="385572" y="147169"/>
                        <a:pt x="370671" y="179977"/>
                      </a:cubicBezTo>
                      <a:lnTo>
                        <a:pt x="318516" y="179977"/>
                      </a:lnTo>
                      <a:lnTo>
                        <a:pt x="318516" y="196850"/>
                      </a:lnTo>
                      <a:lnTo>
                        <a:pt x="380915" y="196850"/>
                      </a:lnTo>
                      <a:lnTo>
                        <a:pt x="383709" y="192163"/>
                      </a:lnTo>
                      <a:cubicBezTo>
                        <a:pt x="406993" y="152793"/>
                        <a:pt x="393954" y="100300"/>
                        <a:pt x="353907" y="75928"/>
                      </a:cubicBezTo>
                      <a:close/>
                    </a:path>
                  </a:pathLst>
                </a:custGeom>
                <a:solidFill>
                  <a:schemeClr val="tx1"/>
                </a:solidFill>
                <a:ln w="9313" cap="flat">
                  <a:noFill/>
                  <a:prstDash val="solid"/>
                  <a:miter/>
                </a:ln>
              </p:spPr>
              <p:txBody>
                <a:bodyPr rtlCol="0" anchor="ctr"/>
                <a:lstStyle/>
                <a:p>
                  <a:endParaRPr lang="en-US" sz="800"/>
                </a:p>
              </p:txBody>
            </p:sp>
            <p:sp>
              <p:nvSpPr>
                <p:cNvPr id="195" name="Freeform 14">
                  <a:extLst>
                    <a:ext uri="{FF2B5EF4-FFF2-40B4-BE49-F238E27FC236}">
                      <a16:creationId xmlns:a16="http://schemas.microsoft.com/office/drawing/2014/main" id="{978EE546-F4FF-473C-9F63-7731BF33C8C8}"/>
                    </a:ext>
                  </a:extLst>
                </p:cNvPr>
                <p:cNvSpPr/>
                <p:nvPr/>
              </p:nvSpPr>
              <p:spPr>
                <a:xfrm>
                  <a:off x="7256210" y="3089528"/>
                  <a:ext cx="226314" cy="254967"/>
                </a:xfrm>
                <a:custGeom>
                  <a:avLst/>
                  <a:gdLst>
                    <a:gd name="connsiteX0" fmla="*/ 226314 w 226314"/>
                    <a:gd name="connsiteY0" fmla="*/ 36558 h 254967"/>
                    <a:gd name="connsiteX1" fmla="*/ 226314 w 226314"/>
                    <a:gd name="connsiteY1" fmla="*/ 36558 h 254967"/>
                    <a:gd name="connsiteX2" fmla="*/ 226314 w 226314"/>
                    <a:gd name="connsiteY2" fmla="*/ 34683 h 254967"/>
                    <a:gd name="connsiteX3" fmla="*/ 219795 w 226314"/>
                    <a:gd name="connsiteY3" fmla="*/ 21560 h 254967"/>
                    <a:gd name="connsiteX4" fmla="*/ 215138 w 226314"/>
                    <a:gd name="connsiteY4" fmla="*/ 17810 h 254967"/>
                    <a:gd name="connsiteX5" fmla="*/ 139700 w 226314"/>
                    <a:gd name="connsiteY5" fmla="*/ 937 h 254967"/>
                    <a:gd name="connsiteX6" fmla="*/ 113623 w 226314"/>
                    <a:gd name="connsiteY6" fmla="*/ 0 h 254967"/>
                    <a:gd name="connsiteX7" fmla="*/ 96859 w 226314"/>
                    <a:gd name="connsiteY7" fmla="*/ 0 h 254967"/>
                    <a:gd name="connsiteX8" fmla="*/ 40979 w 226314"/>
                    <a:gd name="connsiteY8" fmla="*/ 6562 h 254967"/>
                    <a:gd name="connsiteX9" fmla="*/ 25146 w 226314"/>
                    <a:gd name="connsiteY9" fmla="*/ 11249 h 254967"/>
                    <a:gd name="connsiteX10" fmla="*/ 12107 w 226314"/>
                    <a:gd name="connsiteY10" fmla="*/ 16873 h 254967"/>
                    <a:gd name="connsiteX11" fmla="*/ 0 w 226314"/>
                    <a:gd name="connsiteY11" fmla="*/ 33746 h 254967"/>
                    <a:gd name="connsiteX12" fmla="*/ 0 w 226314"/>
                    <a:gd name="connsiteY12" fmla="*/ 34683 h 254967"/>
                    <a:gd name="connsiteX13" fmla="*/ 0 w 226314"/>
                    <a:gd name="connsiteY13" fmla="*/ 35620 h 254967"/>
                    <a:gd name="connsiteX14" fmla="*/ 0 w 226314"/>
                    <a:gd name="connsiteY14" fmla="*/ 222159 h 254967"/>
                    <a:gd name="connsiteX15" fmla="*/ 12107 w 226314"/>
                    <a:gd name="connsiteY15" fmla="*/ 238095 h 254967"/>
                    <a:gd name="connsiteX16" fmla="*/ 25146 w 226314"/>
                    <a:gd name="connsiteY16" fmla="*/ 243719 h 254967"/>
                    <a:gd name="connsiteX17" fmla="*/ 40979 w 226314"/>
                    <a:gd name="connsiteY17" fmla="*/ 248406 h 254967"/>
                    <a:gd name="connsiteX18" fmla="*/ 96859 w 226314"/>
                    <a:gd name="connsiteY18" fmla="*/ 254968 h 254967"/>
                    <a:gd name="connsiteX19" fmla="*/ 113623 w 226314"/>
                    <a:gd name="connsiteY19" fmla="*/ 254968 h 254967"/>
                    <a:gd name="connsiteX20" fmla="*/ 139700 w 226314"/>
                    <a:gd name="connsiteY20" fmla="*/ 254030 h 254967"/>
                    <a:gd name="connsiteX21" fmla="*/ 215138 w 226314"/>
                    <a:gd name="connsiteY21" fmla="*/ 238095 h 254967"/>
                    <a:gd name="connsiteX22" fmla="*/ 219795 w 226314"/>
                    <a:gd name="connsiteY22" fmla="*/ 234345 h 254967"/>
                    <a:gd name="connsiteX23" fmla="*/ 226314 w 226314"/>
                    <a:gd name="connsiteY23" fmla="*/ 221222 h 254967"/>
                    <a:gd name="connsiteX24" fmla="*/ 226314 w 226314"/>
                    <a:gd name="connsiteY24" fmla="*/ 36558 h 254967"/>
                    <a:gd name="connsiteX25" fmla="*/ 113623 w 226314"/>
                    <a:gd name="connsiteY25" fmla="*/ 15935 h 254967"/>
                    <a:gd name="connsiteX26" fmla="*/ 211413 w 226314"/>
                    <a:gd name="connsiteY26" fmla="*/ 34683 h 254967"/>
                    <a:gd name="connsiteX27" fmla="*/ 113623 w 226314"/>
                    <a:gd name="connsiteY27" fmla="*/ 53431 h 254967"/>
                    <a:gd name="connsiteX28" fmla="*/ 15833 w 226314"/>
                    <a:gd name="connsiteY28" fmla="*/ 34683 h 254967"/>
                    <a:gd name="connsiteX29" fmla="*/ 113623 w 226314"/>
                    <a:gd name="connsiteY29" fmla="*/ 15935 h 254967"/>
                    <a:gd name="connsiteX30" fmla="*/ 14901 w 226314"/>
                    <a:gd name="connsiteY30" fmla="*/ 53431 h 254967"/>
                    <a:gd name="connsiteX31" fmla="*/ 113623 w 226314"/>
                    <a:gd name="connsiteY31" fmla="*/ 68429 h 254967"/>
                    <a:gd name="connsiteX32" fmla="*/ 211413 w 226314"/>
                    <a:gd name="connsiteY32" fmla="*/ 53431 h 254967"/>
                    <a:gd name="connsiteX33" fmla="*/ 211413 w 226314"/>
                    <a:gd name="connsiteY33" fmla="*/ 98425 h 254967"/>
                    <a:gd name="connsiteX34" fmla="*/ 113623 w 226314"/>
                    <a:gd name="connsiteY34" fmla="*/ 116235 h 254967"/>
                    <a:gd name="connsiteX35" fmla="*/ 14901 w 226314"/>
                    <a:gd name="connsiteY35" fmla="*/ 98425 h 254967"/>
                    <a:gd name="connsiteX36" fmla="*/ 14901 w 226314"/>
                    <a:gd name="connsiteY36" fmla="*/ 53431 h 254967"/>
                    <a:gd name="connsiteX37" fmla="*/ 211413 w 226314"/>
                    <a:gd name="connsiteY37" fmla="*/ 117173 h 254967"/>
                    <a:gd name="connsiteX38" fmla="*/ 211413 w 226314"/>
                    <a:gd name="connsiteY38" fmla="*/ 160292 h 254967"/>
                    <a:gd name="connsiteX39" fmla="*/ 113623 w 226314"/>
                    <a:gd name="connsiteY39" fmla="*/ 178102 h 254967"/>
                    <a:gd name="connsiteX40" fmla="*/ 15833 w 226314"/>
                    <a:gd name="connsiteY40" fmla="*/ 159355 h 254967"/>
                    <a:gd name="connsiteX41" fmla="*/ 15833 w 226314"/>
                    <a:gd name="connsiteY41" fmla="*/ 116235 h 254967"/>
                    <a:gd name="connsiteX42" fmla="*/ 113623 w 226314"/>
                    <a:gd name="connsiteY42" fmla="*/ 131233 h 254967"/>
                    <a:gd name="connsiteX43" fmla="*/ 211413 w 226314"/>
                    <a:gd name="connsiteY43" fmla="*/ 117173 h 254967"/>
                    <a:gd name="connsiteX44" fmla="*/ 211413 w 226314"/>
                    <a:gd name="connsiteY44" fmla="*/ 117173 h 254967"/>
                    <a:gd name="connsiteX45" fmla="*/ 113623 w 226314"/>
                    <a:gd name="connsiteY45" fmla="*/ 240907 h 254967"/>
                    <a:gd name="connsiteX46" fmla="*/ 15833 w 226314"/>
                    <a:gd name="connsiteY46" fmla="*/ 223097 h 254967"/>
                    <a:gd name="connsiteX47" fmla="*/ 15833 w 226314"/>
                    <a:gd name="connsiteY47" fmla="*/ 179040 h 254967"/>
                    <a:gd name="connsiteX48" fmla="*/ 113623 w 226314"/>
                    <a:gd name="connsiteY48" fmla="*/ 194038 h 254967"/>
                    <a:gd name="connsiteX49" fmla="*/ 211413 w 226314"/>
                    <a:gd name="connsiteY49" fmla="*/ 179040 h 254967"/>
                    <a:gd name="connsiteX50" fmla="*/ 211413 w 226314"/>
                    <a:gd name="connsiteY50" fmla="*/ 223097 h 254967"/>
                    <a:gd name="connsiteX51" fmla="*/ 113623 w 226314"/>
                    <a:gd name="connsiteY51" fmla="*/ 240907 h 2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6314" h="254967">
                      <a:moveTo>
                        <a:pt x="226314" y="36558"/>
                      </a:moveTo>
                      <a:cubicBezTo>
                        <a:pt x="226314" y="36558"/>
                        <a:pt x="226314" y="35620"/>
                        <a:pt x="226314" y="36558"/>
                      </a:cubicBezTo>
                      <a:cubicBezTo>
                        <a:pt x="226314" y="35620"/>
                        <a:pt x="226314" y="34683"/>
                        <a:pt x="226314" y="34683"/>
                      </a:cubicBezTo>
                      <a:cubicBezTo>
                        <a:pt x="226314" y="29059"/>
                        <a:pt x="223520" y="24372"/>
                        <a:pt x="219795" y="21560"/>
                      </a:cubicBezTo>
                      <a:cubicBezTo>
                        <a:pt x="217932" y="20622"/>
                        <a:pt x="217001" y="18748"/>
                        <a:pt x="215138" y="17810"/>
                      </a:cubicBezTo>
                      <a:cubicBezTo>
                        <a:pt x="198374" y="7499"/>
                        <a:pt x="167640" y="2812"/>
                        <a:pt x="139700" y="937"/>
                      </a:cubicBezTo>
                      <a:cubicBezTo>
                        <a:pt x="130387" y="0"/>
                        <a:pt x="121073" y="0"/>
                        <a:pt x="113623" y="0"/>
                      </a:cubicBezTo>
                      <a:cubicBezTo>
                        <a:pt x="108035" y="0"/>
                        <a:pt x="102447" y="0"/>
                        <a:pt x="96859" y="0"/>
                      </a:cubicBezTo>
                      <a:cubicBezTo>
                        <a:pt x="78232" y="937"/>
                        <a:pt x="59605" y="2812"/>
                        <a:pt x="40979" y="6562"/>
                      </a:cubicBezTo>
                      <a:cubicBezTo>
                        <a:pt x="35391" y="7499"/>
                        <a:pt x="29803" y="9374"/>
                        <a:pt x="25146" y="11249"/>
                      </a:cubicBezTo>
                      <a:cubicBezTo>
                        <a:pt x="20489" y="13123"/>
                        <a:pt x="15833" y="14998"/>
                        <a:pt x="12107" y="16873"/>
                      </a:cubicBezTo>
                      <a:cubicBezTo>
                        <a:pt x="5588" y="19685"/>
                        <a:pt x="931" y="26247"/>
                        <a:pt x="0" y="33746"/>
                      </a:cubicBezTo>
                      <a:cubicBezTo>
                        <a:pt x="0" y="33746"/>
                        <a:pt x="0" y="34683"/>
                        <a:pt x="0" y="34683"/>
                      </a:cubicBezTo>
                      <a:cubicBezTo>
                        <a:pt x="0" y="34683"/>
                        <a:pt x="0" y="35620"/>
                        <a:pt x="0" y="35620"/>
                      </a:cubicBezTo>
                      <a:lnTo>
                        <a:pt x="0" y="222159"/>
                      </a:lnTo>
                      <a:cubicBezTo>
                        <a:pt x="931" y="229658"/>
                        <a:pt x="5588" y="235283"/>
                        <a:pt x="12107" y="238095"/>
                      </a:cubicBezTo>
                      <a:cubicBezTo>
                        <a:pt x="15833" y="240907"/>
                        <a:pt x="20489" y="242782"/>
                        <a:pt x="25146" y="243719"/>
                      </a:cubicBezTo>
                      <a:cubicBezTo>
                        <a:pt x="30734" y="245594"/>
                        <a:pt x="35391" y="246531"/>
                        <a:pt x="40979" y="248406"/>
                      </a:cubicBezTo>
                      <a:cubicBezTo>
                        <a:pt x="59605" y="252155"/>
                        <a:pt x="78232" y="254030"/>
                        <a:pt x="96859" y="254968"/>
                      </a:cubicBezTo>
                      <a:lnTo>
                        <a:pt x="113623" y="254968"/>
                      </a:lnTo>
                      <a:cubicBezTo>
                        <a:pt x="122005" y="254968"/>
                        <a:pt x="130387" y="254968"/>
                        <a:pt x="139700" y="254030"/>
                      </a:cubicBezTo>
                      <a:cubicBezTo>
                        <a:pt x="167640" y="252155"/>
                        <a:pt x="198374" y="247469"/>
                        <a:pt x="215138" y="238095"/>
                      </a:cubicBezTo>
                      <a:cubicBezTo>
                        <a:pt x="217001" y="237157"/>
                        <a:pt x="218863" y="236220"/>
                        <a:pt x="219795" y="234345"/>
                      </a:cubicBezTo>
                      <a:cubicBezTo>
                        <a:pt x="223520" y="231533"/>
                        <a:pt x="226314" y="226846"/>
                        <a:pt x="226314" y="221222"/>
                      </a:cubicBezTo>
                      <a:lnTo>
                        <a:pt x="226314" y="36558"/>
                      </a:lnTo>
                      <a:close/>
                      <a:moveTo>
                        <a:pt x="113623" y="15935"/>
                      </a:moveTo>
                      <a:cubicBezTo>
                        <a:pt x="173228" y="15935"/>
                        <a:pt x="208619" y="28121"/>
                        <a:pt x="211413" y="34683"/>
                      </a:cubicBezTo>
                      <a:cubicBezTo>
                        <a:pt x="208619" y="41245"/>
                        <a:pt x="173228" y="53431"/>
                        <a:pt x="113623" y="53431"/>
                      </a:cubicBezTo>
                      <a:cubicBezTo>
                        <a:pt x="54017" y="53431"/>
                        <a:pt x="18627" y="41245"/>
                        <a:pt x="15833" y="34683"/>
                      </a:cubicBezTo>
                      <a:cubicBezTo>
                        <a:pt x="18627" y="28121"/>
                        <a:pt x="54017" y="15935"/>
                        <a:pt x="113623" y="15935"/>
                      </a:cubicBezTo>
                      <a:close/>
                      <a:moveTo>
                        <a:pt x="14901" y="53431"/>
                      </a:moveTo>
                      <a:cubicBezTo>
                        <a:pt x="38185" y="64679"/>
                        <a:pt x="82889" y="68429"/>
                        <a:pt x="113623" y="68429"/>
                      </a:cubicBezTo>
                      <a:cubicBezTo>
                        <a:pt x="144357" y="68429"/>
                        <a:pt x="188129" y="64679"/>
                        <a:pt x="211413" y="53431"/>
                      </a:cubicBezTo>
                      <a:lnTo>
                        <a:pt x="211413" y="98425"/>
                      </a:lnTo>
                      <a:cubicBezTo>
                        <a:pt x="209550" y="102175"/>
                        <a:pt x="181610" y="116235"/>
                        <a:pt x="113623" y="116235"/>
                      </a:cubicBezTo>
                      <a:cubicBezTo>
                        <a:pt x="45635" y="116235"/>
                        <a:pt x="17695" y="103112"/>
                        <a:pt x="14901" y="98425"/>
                      </a:cubicBezTo>
                      <a:lnTo>
                        <a:pt x="14901" y="53431"/>
                      </a:lnTo>
                      <a:close/>
                      <a:moveTo>
                        <a:pt x="211413" y="117173"/>
                      </a:moveTo>
                      <a:lnTo>
                        <a:pt x="211413" y="160292"/>
                      </a:lnTo>
                      <a:cubicBezTo>
                        <a:pt x="209550" y="164979"/>
                        <a:pt x="181610" y="178102"/>
                        <a:pt x="113623" y="178102"/>
                      </a:cubicBezTo>
                      <a:cubicBezTo>
                        <a:pt x="45635" y="178102"/>
                        <a:pt x="17695" y="164042"/>
                        <a:pt x="15833" y="159355"/>
                      </a:cubicBezTo>
                      <a:lnTo>
                        <a:pt x="15833" y="116235"/>
                      </a:lnTo>
                      <a:cubicBezTo>
                        <a:pt x="39116" y="127484"/>
                        <a:pt x="83820" y="131233"/>
                        <a:pt x="113623" y="131233"/>
                      </a:cubicBezTo>
                      <a:cubicBezTo>
                        <a:pt x="143425" y="131233"/>
                        <a:pt x="188129" y="128421"/>
                        <a:pt x="211413" y="117173"/>
                      </a:cubicBezTo>
                      <a:lnTo>
                        <a:pt x="211413" y="117173"/>
                      </a:lnTo>
                      <a:close/>
                      <a:moveTo>
                        <a:pt x="113623" y="240907"/>
                      </a:moveTo>
                      <a:cubicBezTo>
                        <a:pt x="45635" y="240907"/>
                        <a:pt x="17695" y="226846"/>
                        <a:pt x="15833" y="223097"/>
                      </a:cubicBezTo>
                      <a:lnTo>
                        <a:pt x="15833" y="179040"/>
                      </a:lnTo>
                      <a:cubicBezTo>
                        <a:pt x="39116" y="190288"/>
                        <a:pt x="83820" y="194038"/>
                        <a:pt x="113623" y="194038"/>
                      </a:cubicBezTo>
                      <a:cubicBezTo>
                        <a:pt x="143425" y="194038"/>
                        <a:pt x="188129" y="190288"/>
                        <a:pt x="211413" y="179040"/>
                      </a:cubicBezTo>
                      <a:lnTo>
                        <a:pt x="211413" y="223097"/>
                      </a:lnTo>
                      <a:cubicBezTo>
                        <a:pt x="208619" y="226846"/>
                        <a:pt x="181610" y="240907"/>
                        <a:pt x="113623" y="240907"/>
                      </a:cubicBezTo>
                      <a:close/>
                    </a:path>
                  </a:pathLst>
                </a:custGeom>
                <a:solidFill>
                  <a:schemeClr val="tx1"/>
                </a:solidFill>
                <a:ln w="9313" cap="flat">
                  <a:noFill/>
                  <a:prstDash val="solid"/>
                  <a:miter/>
                </a:ln>
              </p:spPr>
              <p:txBody>
                <a:bodyPr rtlCol="0" anchor="ctr"/>
                <a:lstStyle/>
                <a:p>
                  <a:endParaRPr lang="en-US" sz="800"/>
                </a:p>
              </p:txBody>
            </p:sp>
          </p:grpSp>
          <p:sp>
            <p:nvSpPr>
              <p:cNvPr id="191" name="TextBox 190">
                <a:extLst>
                  <a:ext uri="{FF2B5EF4-FFF2-40B4-BE49-F238E27FC236}">
                    <a16:creationId xmlns:a16="http://schemas.microsoft.com/office/drawing/2014/main" id="{B61BDE31-A5E5-4BFD-BC98-EBC949656D9E}"/>
                  </a:ext>
                </a:extLst>
              </p:cNvPr>
              <p:cNvSpPr txBox="1"/>
              <p:nvPr/>
            </p:nvSpPr>
            <p:spPr>
              <a:xfrm>
                <a:off x="849300" y="3682734"/>
                <a:ext cx="819627" cy="461664"/>
              </a:xfrm>
              <a:prstGeom prst="rect">
                <a:avLst/>
              </a:prstGeom>
              <a:noFill/>
              <a:ln>
                <a:noFill/>
              </a:ln>
            </p:spPr>
            <p:txBody>
              <a:bodyPr wrap="square" rtlCol="0">
                <a:spAutoFit/>
              </a:bodyPr>
              <a:lstStyle/>
              <a:p>
                <a:pPr algn="ctr"/>
                <a:r>
                  <a:rPr lang="en-US" sz="800" dirty="0"/>
                  <a:t>Enterprise Database Service</a:t>
                </a:r>
              </a:p>
            </p:txBody>
          </p:sp>
        </p:grpSp>
        <p:sp>
          <p:nvSpPr>
            <p:cNvPr id="189" name="Rectangle 188">
              <a:extLst>
                <a:ext uri="{FF2B5EF4-FFF2-40B4-BE49-F238E27FC236}">
                  <a16:creationId xmlns:a16="http://schemas.microsoft.com/office/drawing/2014/main" id="{E93FFD9A-5670-450C-B7CE-5831DB75EB00}"/>
                </a:ext>
              </a:extLst>
            </p:cNvPr>
            <p:cNvSpPr/>
            <p:nvPr/>
          </p:nvSpPr>
          <p:spPr>
            <a:xfrm>
              <a:off x="1723388" y="3855353"/>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a:extLst>
              <a:ext uri="{FF2B5EF4-FFF2-40B4-BE49-F238E27FC236}">
                <a16:creationId xmlns:a16="http://schemas.microsoft.com/office/drawing/2014/main" id="{CF5B48E2-4A82-454C-BF2D-5DEF722B057F}"/>
              </a:ext>
            </a:extLst>
          </p:cNvPr>
          <p:cNvGrpSpPr/>
          <p:nvPr/>
        </p:nvGrpSpPr>
        <p:grpSpPr>
          <a:xfrm>
            <a:off x="2082978" y="4791869"/>
            <a:ext cx="1463040" cy="914400"/>
            <a:chOff x="1723388" y="4774451"/>
            <a:chExt cx="1463040" cy="914400"/>
          </a:xfrm>
        </p:grpSpPr>
        <p:grpSp>
          <p:nvGrpSpPr>
            <p:cNvPr id="197" name="Group 196">
              <a:extLst>
                <a:ext uri="{FF2B5EF4-FFF2-40B4-BE49-F238E27FC236}">
                  <a16:creationId xmlns:a16="http://schemas.microsoft.com/office/drawing/2014/main" id="{61659932-D116-4F80-8FF2-052C3ACCE39A}"/>
                </a:ext>
              </a:extLst>
            </p:cNvPr>
            <p:cNvGrpSpPr/>
            <p:nvPr/>
          </p:nvGrpSpPr>
          <p:grpSpPr>
            <a:xfrm>
              <a:off x="1894885" y="4975456"/>
              <a:ext cx="1182586" cy="512391"/>
              <a:chOff x="476814" y="4675860"/>
              <a:chExt cx="1182586" cy="512391"/>
            </a:xfrm>
          </p:grpSpPr>
          <p:grpSp>
            <p:nvGrpSpPr>
              <p:cNvPr id="199" name="Graphic 70">
                <a:extLst>
                  <a:ext uri="{FF2B5EF4-FFF2-40B4-BE49-F238E27FC236}">
                    <a16:creationId xmlns:a16="http://schemas.microsoft.com/office/drawing/2014/main" id="{D504E1A1-70CE-4BF0-A0DD-A81B6FF2F25C}"/>
                  </a:ext>
                </a:extLst>
              </p:cNvPr>
              <p:cNvGrpSpPr>
                <a:grpSpLocks noChangeAspect="1"/>
              </p:cNvGrpSpPr>
              <p:nvPr/>
            </p:nvGrpSpPr>
            <p:grpSpPr>
              <a:xfrm>
                <a:off x="476814" y="4675860"/>
                <a:ext cx="532401" cy="464723"/>
                <a:chOff x="7162146" y="2961107"/>
                <a:chExt cx="419100" cy="393700"/>
              </a:xfrm>
            </p:grpSpPr>
            <p:sp>
              <p:nvSpPr>
                <p:cNvPr id="201" name="Freeform 18">
                  <a:extLst>
                    <a:ext uri="{FF2B5EF4-FFF2-40B4-BE49-F238E27FC236}">
                      <a16:creationId xmlns:a16="http://schemas.microsoft.com/office/drawing/2014/main" id="{1B2302A3-56EE-47B7-AB18-54D4AA2F5643}"/>
                    </a:ext>
                  </a:extLst>
                </p:cNvPr>
                <p:cNvSpPr/>
                <p:nvPr/>
              </p:nvSpPr>
              <p:spPr>
                <a:xfrm>
                  <a:off x="7167734" y="2965386"/>
                  <a:ext cx="404533" cy="384733"/>
                </a:xfrm>
                <a:custGeom>
                  <a:avLst/>
                  <a:gdLst>
                    <a:gd name="connsiteX0" fmla="*/ 202099 w 404533"/>
                    <a:gd name="connsiteY0" fmla="*/ 384734 h 384733"/>
                    <a:gd name="connsiteX1" fmla="*/ 185335 w 404533"/>
                    <a:gd name="connsiteY1" fmla="*/ 384734 h 384733"/>
                    <a:gd name="connsiteX2" fmla="*/ 128524 w 404533"/>
                    <a:gd name="connsiteY2" fmla="*/ 378172 h 384733"/>
                    <a:gd name="connsiteX3" fmla="*/ 111760 w 404533"/>
                    <a:gd name="connsiteY3" fmla="*/ 373485 h 384733"/>
                    <a:gd name="connsiteX4" fmla="*/ 97790 w 404533"/>
                    <a:gd name="connsiteY4" fmla="*/ 366923 h 384733"/>
                    <a:gd name="connsiteX5" fmla="*/ 83820 w 404533"/>
                    <a:gd name="connsiteY5" fmla="*/ 346301 h 384733"/>
                    <a:gd name="connsiteX6" fmla="*/ 83820 w 404533"/>
                    <a:gd name="connsiteY6" fmla="*/ 208506 h 384733"/>
                    <a:gd name="connsiteX7" fmla="*/ 0 w 404533"/>
                    <a:gd name="connsiteY7" fmla="*/ 208506 h 384733"/>
                    <a:gd name="connsiteX8" fmla="*/ 931 w 404533"/>
                    <a:gd name="connsiteY8" fmla="*/ 194445 h 384733"/>
                    <a:gd name="connsiteX9" fmla="*/ 53086 w 404533"/>
                    <a:gd name="connsiteY9" fmla="*/ 114768 h 384733"/>
                    <a:gd name="connsiteX10" fmla="*/ 65193 w 404533"/>
                    <a:gd name="connsiteY10" fmla="*/ 97895 h 384733"/>
                    <a:gd name="connsiteX11" fmla="*/ 108035 w 404533"/>
                    <a:gd name="connsiteY11" fmla="*/ 43527 h 384733"/>
                    <a:gd name="connsiteX12" fmla="*/ 137837 w 404533"/>
                    <a:gd name="connsiteY12" fmla="*/ 36965 h 384733"/>
                    <a:gd name="connsiteX13" fmla="*/ 145288 w 404533"/>
                    <a:gd name="connsiteY13" fmla="*/ 36965 h 384733"/>
                    <a:gd name="connsiteX14" fmla="*/ 148082 w 404533"/>
                    <a:gd name="connsiteY14" fmla="*/ 36965 h 384733"/>
                    <a:gd name="connsiteX15" fmla="*/ 164846 w 404533"/>
                    <a:gd name="connsiteY15" fmla="*/ 29466 h 384733"/>
                    <a:gd name="connsiteX16" fmla="*/ 294301 w 404533"/>
                    <a:gd name="connsiteY16" fmla="*/ 24779 h 384733"/>
                    <a:gd name="connsiteX17" fmla="*/ 313859 w 404533"/>
                    <a:gd name="connsiteY17" fmla="*/ 51026 h 384733"/>
                    <a:gd name="connsiteX18" fmla="*/ 330623 w 404533"/>
                    <a:gd name="connsiteY18" fmla="*/ 64149 h 384733"/>
                    <a:gd name="connsiteX19" fmla="*/ 402336 w 404533"/>
                    <a:gd name="connsiteY19" fmla="*/ 176635 h 384733"/>
                    <a:gd name="connsiteX20" fmla="*/ 393023 w 404533"/>
                    <a:gd name="connsiteY20" fmla="*/ 201007 h 384733"/>
                    <a:gd name="connsiteX21" fmla="*/ 389297 w 404533"/>
                    <a:gd name="connsiteY21" fmla="*/ 207569 h 384733"/>
                    <a:gd name="connsiteX22" fmla="*/ 319447 w 404533"/>
                    <a:gd name="connsiteY22" fmla="*/ 207569 h 384733"/>
                    <a:gd name="connsiteX23" fmla="*/ 319447 w 404533"/>
                    <a:gd name="connsiteY23" fmla="*/ 346301 h 384733"/>
                    <a:gd name="connsiteX24" fmla="*/ 311065 w 404533"/>
                    <a:gd name="connsiteY24" fmla="*/ 363174 h 384733"/>
                    <a:gd name="connsiteX25" fmla="*/ 305477 w 404533"/>
                    <a:gd name="connsiteY25" fmla="*/ 366923 h 384733"/>
                    <a:gd name="connsiteX26" fmla="*/ 228177 w 404533"/>
                    <a:gd name="connsiteY26" fmla="*/ 383796 h 384733"/>
                    <a:gd name="connsiteX27" fmla="*/ 202099 w 404533"/>
                    <a:gd name="connsiteY27" fmla="*/ 384734 h 384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4533" h="384733">
                      <a:moveTo>
                        <a:pt x="202099" y="384734"/>
                      </a:moveTo>
                      <a:lnTo>
                        <a:pt x="185335" y="384734"/>
                      </a:lnTo>
                      <a:cubicBezTo>
                        <a:pt x="166709" y="383796"/>
                        <a:pt x="147151" y="381922"/>
                        <a:pt x="128524" y="378172"/>
                      </a:cubicBezTo>
                      <a:cubicBezTo>
                        <a:pt x="122936" y="377235"/>
                        <a:pt x="117348" y="375360"/>
                        <a:pt x="111760" y="373485"/>
                      </a:cubicBezTo>
                      <a:cubicBezTo>
                        <a:pt x="107103" y="371610"/>
                        <a:pt x="102447" y="369736"/>
                        <a:pt x="97790" y="366923"/>
                      </a:cubicBezTo>
                      <a:cubicBezTo>
                        <a:pt x="89408" y="363174"/>
                        <a:pt x="84751" y="355675"/>
                        <a:pt x="83820" y="346301"/>
                      </a:cubicBezTo>
                      <a:lnTo>
                        <a:pt x="83820" y="208506"/>
                      </a:lnTo>
                      <a:lnTo>
                        <a:pt x="0" y="208506"/>
                      </a:lnTo>
                      <a:lnTo>
                        <a:pt x="931" y="194445"/>
                      </a:lnTo>
                      <a:cubicBezTo>
                        <a:pt x="3725" y="160700"/>
                        <a:pt x="23283" y="129766"/>
                        <a:pt x="53086" y="114768"/>
                      </a:cubicBezTo>
                      <a:cubicBezTo>
                        <a:pt x="59605" y="111018"/>
                        <a:pt x="64262" y="105394"/>
                        <a:pt x="65193" y="97895"/>
                      </a:cubicBezTo>
                      <a:cubicBezTo>
                        <a:pt x="69850" y="73523"/>
                        <a:pt x="85683" y="53838"/>
                        <a:pt x="108035" y="43527"/>
                      </a:cubicBezTo>
                      <a:cubicBezTo>
                        <a:pt x="117348" y="39777"/>
                        <a:pt x="127593" y="36965"/>
                        <a:pt x="137837" y="36965"/>
                      </a:cubicBezTo>
                      <a:cubicBezTo>
                        <a:pt x="139700" y="36965"/>
                        <a:pt x="142494" y="36965"/>
                        <a:pt x="145288" y="36965"/>
                      </a:cubicBezTo>
                      <a:lnTo>
                        <a:pt x="148082" y="36965"/>
                      </a:lnTo>
                      <a:cubicBezTo>
                        <a:pt x="154601" y="36965"/>
                        <a:pt x="160189" y="34153"/>
                        <a:pt x="164846" y="29466"/>
                      </a:cubicBezTo>
                      <a:cubicBezTo>
                        <a:pt x="199305" y="-8029"/>
                        <a:pt x="257048" y="-9904"/>
                        <a:pt x="294301" y="24779"/>
                      </a:cubicBezTo>
                      <a:cubicBezTo>
                        <a:pt x="302683" y="32278"/>
                        <a:pt x="309203" y="40715"/>
                        <a:pt x="313859" y="51026"/>
                      </a:cubicBezTo>
                      <a:cubicBezTo>
                        <a:pt x="317585" y="57588"/>
                        <a:pt x="323173" y="62275"/>
                        <a:pt x="330623" y="64149"/>
                      </a:cubicBezTo>
                      <a:cubicBezTo>
                        <a:pt x="380915" y="75398"/>
                        <a:pt x="413512" y="126016"/>
                        <a:pt x="402336" y="176635"/>
                      </a:cubicBezTo>
                      <a:cubicBezTo>
                        <a:pt x="400473" y="185071"/>
                        <a:pt x="397679" y="193508"/>
                        <a:pt x="393023" y="201007"/>
                      </a:cubicBezTo>
                      <a:lnTo>
                        <a:pt x="389297" y="207569"/>
                      </a:lnTo>
                      <a:lnTo>
                        <a:pt x="319447" y="207569"/>
                      </a:lnTo>
                      <a:lnTo>
                        <a:pt x="319447" y="346301"/>
                      </a:lnTo>
                      <a:cubicBezTo>
                        <a:pt x="319447" y="352863"/>
                        <a:pt x="315722" y="359424"/>
                        <a:pt x="311065" y="363174"/>
                      </a:cubicBezTo>
                      <a:cubicBezTo>
                        <a:pt x="309203" y="364111"/>
                        <a:pt x="307340" y="365986"/>
                        <a:pt x="305477" y="366923"/>
                      </a:cubicBezTo>
                      <a:cubicBezTo>
                        <a:pt x="285919" y="379109"/>
                        <a:pt x="248666" y="382859"/>
                        <a:pt x="228177" y="383796"/>
                      </a:cubicBezTo>
                      <a:cubicBezTo>
                        <a:pt x="218863" y="384734"/>
                        <a:pt x="210481" y="384734"/>
                        <a:pt x="202099" y="384734"/>
                      </a:cubicBezTo>
                      <a:close/>
                    </a:path>
                  </a:pathLst>
                </a:custGeom>
                <a:noFill/>
                <a:ln w="9313" cap="flat">
                  <a:noFill/>
                  <a:prstDash val="solid"/>
                  <a:miter/>
                </a:ln>
              </p:spPr>
              <p:txBody>
                <a:bodyPr rtlCol="0" anchor="ctr"/>
                <a:lstStyle/>
                <a:p>
                  <a:endParaRPr lang="en-US" sz="800" dirty="0"/>
                </a:p>
              </p:txBody>
            </p:sp>
            <p:sp>
              <p:nvSpPr>
                <p:cNvPr id="202" name="Freeform 19">
                  <a:extLst>
                    <a:ext uri="{FF2B5EF4-FFF2-40B4-BE49-F238E27FC236}">
                      <a16:creationId xmlns:a16="http://schemas.microsoft.com/office/drawing/2014/main" id="{A1E6FAE0-D27B-439A-8F83-75E74E6442C5}"/>
                    </a:ext>
                  </a:extLst>
                </p:cNvPr>
                <p:cNvSpPr/>
                <p:nvPr/>
              </p:nvSpPr>
              <p:spPr>
                <a:xfrm>
                  <a:off x="7162146" y="2961107"/>
                  <a:ext cx="415300" cy="393699"/>
                </a:xfrm>
                <a:custGeom>
                  <a:avLst/>
                  <a:gdLst>
                    <a:gd name="connsiteX0" fmla="*/ 237490 w 415300"/>
                    <a:gd name="connsiteY0" fmla="*/ 9374 h 393699"/>
                    <a:gd name="connsiteX1" fmla="*/ 315722 w 415300"/>
                    <a:gd name="connsiteY1" fmla="*/ 58118 h 393699"/>
                    <a:gd name="connsiteX2" fmla="*/ 335280 w 415300"/>
                    <a:gd name="connsiteY2" fmla="*/ 73116 h 393699"/>
                    <a:gd name="connsiteX3" fmla="*/ 363220 w 415300"/>
                    <a:gd name="connsiteY3" fmla="*/ 84364 h 393699"/>
                    <a:gd name="connsiteX4" fmla="*/ 394885 w 415300"/>
                    <a:gd name="connsiteY4" fmla="*/ 202474 h 393699"/>
                    <a:gd name="connsiteX5" fmla="*/ 392091 w 415300"/>
                    <a:gd name="connsiteY5" fmla="*/ 207161 h 393699"/>
                    <a:gd name="connsiteX6" fmla="*/ 320379 w 415300"/>
                    <a:gd name="connsiteY6" fmla="*/ 207161 h 393699"/>
                    <a:gd name="connsiteX7" fmla="*/ 320379 w 415300"/>
                    <a:gd name="connsiteY7" fmla="*/ 350581 h 393699"/>
                    <a:gd name="connsiteX8" fmla="*/ 313859 w 415300"/>
                    <a:gd name="connsiteY8" fmla="*/ 363704 h 393699"/>
                    <a:gd name="connsiteX9" fmla="*/ 309203 w 415300"/>
                    <a:gd name="connsiteY9" fmla="*/ 367453 h 393699"/>
                    <a:gd name="connsiteX10" fmla="*/ 233765 w 415300"/>
                    <a:gd name="connsiteY10" fmla="*/ 383389 h 393699"/>
                    <a:gd name="connsiteX11" fmla="*/ 207687 w 415300"/>
                    <a:gd name="connsiteY11" fmla="*/ 384326 h 393699"/>
                    <a:gd name="connsiteX12" fmla="*/ 190923 w 415300"/>
                    <a:gd name="connsiteY12" fmla="*/ 384326 h 393699"/>
                    <a:gd name="connsiteX13" fmla="*/ 135043 w 415300"/>
                    <a:gd name="connsiteY13" fmla="*/ 377765 h 393699"/>
                    <a:gd name="connsiteX14" fmla="*/ 119211 w 415300"/>
                    <a:gd name="connsiteY14" fmla="*/ 373078 h 393699"/>
                    <a:gd name="connsiteX15" fmla="*/ 106172 w 415300"/>
                    <a:gd name="connsiteY15" fmla="*/ 367453 h 393699"/>
                    <a:gd name="connsiteX16" fmla="*/ 94065 w 415300"/>
                    <a:gd name="connsiteY16" fmla="*/ 351518 h 393699"/>
                    <a:gd name="connsiteX17" fmla="*/ 94065 w 415300"/>
                    <a:gd name="connsiteY17" fmla="*/ 208099 h 393699"/>
                    <a:gd name="connsiteX18" fmla="*/ 9313 w 415300"/>
                    <a:gd name="connsiteY18" fmla="*/ 208099 h 393699"/>
                    <a:gd name="connsiteX19" fmla="*/ 10245 w 415300"/>
                    <a:gd name="connsiteY19" fmla="*/ 198725 h 393699"/>
                    <a:gd name="connsiteX20" fmla="*/ 59605 w 415300"/>
                    <a:gd name="connsiteY20" fmla="*/ 122797 h 393699"/>
                    <a:gd name="connsiteX21" fmla="*/ 74507 w 415300"/>
                    <a:gd name="connsiteY21" fmla="*/ 103112 h 393699"/>
                    <a:gd name="connsiteX22" fmla="*/ 143425 w 415300"/>
                    <a:gd name="connsiteY22" fmla="*/ 45932 h 393699"/>
                    <a:gd name="connsiteX23" fmla="*/ 149945 w 415300"/>
                    <a:gd name="connsiteY23" fmla="*/ 45932 h 393699"/>
                    <a:gd name="connsiteX24" fmla="*/ 152739 w 415300"/>
                    <a:gd name="connsiteY24" fmla="*/ 45932 h 393699"/>
                    <a:gd name="connsiteX25" fmla="*/ 173228 w 415300"/>
                    <a:gd name="connsiteY25" fmla="*/ 37495 h 393699"/>
                    <a:gd name="connsiteX26" fmla="*/ 237490 w 415300"/>
                    <a:gd name="connsiteY26" fmla="*/ 9374 h 393699"/>
                    <a:gd name="connsiteX27" fmla="*/ 237490 w 415300"/>
                    <a:gd name="connsiteY27" fmla="*/ 0 h 393699"/>
                    <a:gd name="connsiteX28" fmla="*/ 166709 w 415300"/>
                    <a:gd name="connsiteY28" fmla="*/ 30934 h 393699"/>
                    <a:gd name="connsiteX29" fmla="*/ 153670 w 415300"/>
                    <a:gd name="connsiteY29" fmla="*/ 36558 h 393699"/>
                    <a:gd name="connsiteX30" fmla="*/ 151807 w 415300"/>
                    <a:gd name="connsiteY30" fmla="*/ 36558 h 393699"/>
                    <a:gd name="connsiteX31" fmla="*/ 144357 w 415300"/>
                    <a:gd name="connsiteY31" fmla="*/ 36558 h 393699"/>
                    <a:gd name="connsiteX32" fmla="*/ 112691 w 415300"/>
                    <a:gd name="connsiteY32" fmla="*/ 43120 h 393699"/>
                    <a:gd name="connsiteX33" fmla="*/ 67056 w 415300"/>
                    <a:gd name="connsiteY33" fmla="*/ 101237 h 393699"/>
                    <a:gd name="connsiteX34" fmla="*/ 55880 w 415300"/>
                    <a:gd name="connsiteY34" fmla="*/ 114360 h 393699"/>
                    <a:gd name="connsiteX35" fmla="*/ 1863 w 415300"/>
                    <a:gd name="connsiteY35" fmla="*/ 197787 h 393699"/>
                    <a:gd name="connsiteX36" fmla="*/ 931 w 415300"/>
                    <a:gd name="connsiteY36" fmla="*/ 207161 h 393699"/>
                    <a:gd name="connsiteX37" fmla="*/ 0 w 415300"/>
                    <a:gd name="connsiteY37" fmla="*/ 217472 h 393699"/>
                    <a:gd name="connsiteX38" fmla="*/ 84751 w 415300"/>
                    <a:gd name="connsiteY38" fmla="*/ 217472 h 393699"/>
                    <a:gd name="connsiteX39" fmla="*/ 84751 w 415300"/>
                    <a:gd name="connsiteY39" fmla="*/ 351518 h 393699"/>
                    <a:gd name="connsiteX40" fmla="*/ 101515 w 415300"/>
                    <a:gd name="connsiteY40" fmla="*/ 375890 h 393699"/>
                    <a:gd name="connsiteX41" fmla="*/ 116417 w 415300"/>
                    <a:gd name="connsiteY41" fmla="*/ 382451 h 393699"/>
                    <a:gd name="connsiteX42" fmla="*/ 134112 w 415300"/>
                    <a:gd name="connsiteY42" fmla="*/ 387138 h 393699"/>
                    <a:gd name="connsiteX43" fmla="*/ 190923 w 415300"/>
                    <a:gd name="connsiteY43" fmla="*/ 393700 h 393699"/>
                    <a:gd name="connsiteX44" fmla="*/ 208619 w 415300"/>
                    <a:gd name="connsiteY44" fmla="*/ 393700 h 393699"/>
                    <a:gd name="connsiteX45" fmla="*/ 235627 w 415300"/>
                    <a:gd name="connsiteY45" fmla="*/ 392763 h 393699"/>
                    <a:gd name="connsiteX46" fmla="*/ 314791 w 415300"/>
                    <a:gd name="connsiteY46" fmla="*/ 374952 h 393699"/>
                    <a:gd name="connsiteX47" fmla="*/ 321310 w 415300"/>
                    <a:gd name="connsiteY47" fmla="*/ 370265 h 393699"/>
                    <a:gd name="connsiteX48" fmla="*/ 331555 w 415300"/>
                    <a:gd name="connsiteY48" fmla="*/ 350581 h 393699"/>
                    <a:gd name="connsiteX49" fmla="*/ 331555 w 415300"/>
                    <a:gd name="connsiteY49" fmla="*/ 217472 h 393699"/>
                    <a:gd name="connsiteX50" fmla="*/ 399542 w 415300"/>
                    <a:gd name="connsiteY50" fmla="*/ 217472 h 393699"/>
                    <a:gd name="connsiteX51" fmla="*/ 402336 w 415300"/>
                    <a:gd name="connsiteY51" fmla="*/ 212785 h 393699"/>
                    <a:gd name="connsiteX52" fmla="*/ 405130 w 415300"/>
                    <a:gd name="connsiteY52" fmla="*/ 208099 h 393699"/>
                    <a:gd name="connsiteX53" fmla="*/ 362289 w 415300"/>
                    <a:gd name="connsiteY53" fmla="*/ 74053 h 393699"/>
                    <a:gd name="connsiteX54" fmla="*/ 337143 w 415300"/>
                    <a:gd name="connsiteY54" fmla="*/ 64679 h 393699"/>
                    <a:gd name="connsiteX55" fmla="*/ 323173 w 415300"/>
                    <a:gd name="connsiteY55" fmla="*/ 54368 h 393699"/>
                    <a:gd name="connsiteX56" fmla="*/ 237490 w 415300"/>
                    <a:gd name="connsiteY56" fmla="*/ 0 h 393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15300" h="393699">
                      <a:moveTo>
                        <a:pt x="237490" y="9374"/>
                      </a:moveTo>
                      <a:cubicBezTo>
                        <a:pt x="270087" y="9374"/>
                        <a:pt x="300821" y="28121"/>
                        <a:pt x="315722" y="58118"/>
                      </a:cubicBezTo>
                      <a:cubicBezTo>
                        <a:pt x="319447" y="65617"/>
                        <a:pt x="326898" y="71241"/>
                        <a:pt x="335280" y="73116"/>
                      </a:cubicBezTo>
                      <a:cubicBezTo>
                        <a:pt x="345525" y="74990"/>
                        <a:pt x="354838" y="79677"/>
                        <a:pt x="363220" y="84364"/>
                      </a:cubicBezTo>
                      <a:cubicBezTo>
                        <a:pt x="403267" y="109674"/>
                        <a:pt x="416306" y="161230"/>
                        <a:pt x="394885" y="202474"/>
                      </a:cubicBezTo>
                      <a:lnTo>
                        <a:pt x="392091" y="207161"/>
                      </a:lnTo>
                      <a:lnTo>
                        <a:pt x="320379" y="207161"/>
                      </a:lnTo>
                      <a:lnTo>
                        <a:pt x="320379" y="350581"/>
                      </a:lnTo>
                      <a:cubicBezTo>
                        <a:pt x="320379" y="355267"/>
                        <a:pt x="317585" y="359954"/>
                        <a:pt x="313859" y="363704"/>
                      </a:cubicBezTo>
                      <a:cubicBezTo>
                        <a:pt x="311997" y="364641"/>
                        <a:pt x="311065" y="366516"/>
                        <a:pt x="309203" y="367453"/>
                      </a:cubicBezTo>
                      <a:cubicBezTo>
                        <a:pt x="292439" y="376827"/>
                        <a:pt x="261705" y="381514"/>
                        <a:pt x="233765" y="383389"/>
                      </a:cubicBezTo>
                      <a:cubicBezTo>
                        <a:pt x="224451" y="384326"/>
                        <a:pt x="215138" y="384326"/>
                        <a:pt x="207687" y="384326"/>
                      </a:cubicBezTo>
                      <a:lnTo>
                        <a:pt x="190923" y="384326"/>
                      </a:lnTo>
                      <a:cubicBezTo>
                        <a:pt x="172297" y="383389"/>
                        <a:pt x="153670" y="381514"/>
                        <a:pt x="135043" y="377765"/>
                      </a:cubicBezTo>
                      <a:cubicBezTo>
                        <a:pt x="129455" y="376827"/>
                        <a:pt x="123867" y="374952"/>
                        <a:pt x="119211" y="373078"/>
                      </a:cubicBezTo>
                      <a:cubicBezTo>
                        <a:pt x="114554" y="371203"/>
                        <a:pt x="109897" y="369328"/>
                        <a:pt x="106172" y="367453"/>
                      </a:cubicBezTo>
                      <a:cubicBezTo>
                        <a:pt x="99653" y="364641"/>
                        <a:pt x="94996" y="358080"/>
                        <a:pt x="94065" y="351518"/>
                      </a:cubicBezTo>
                      <a:lnTo>
                        <a:pt x="94065" y="208099"/>
                      </a:lnTo>
                      <a:lnTo>
                        <a:pt x="9313" y="208099"/>
                      </a:lnTo>
                      <a:lnTo>
                        <a:pt x="10245" y="198725"/>
                      </a:lnTo>
                      <a:cubicBezTo>
                        <a:pt x="13039" y="166854"/>
                        <a:pt x="31665" y="137795"/>
                        <a:pt x="59605" y="122797"/>
                      </a:cubicBezTo>
                      <a:cubicBezTo>
                        <a:pt x="67056" y="119047"/>
                        <a:pt x="73575" y="111548"/>
                        <a:pt x="74507" y="103112"/>
                      </a:cubicBezTo>
                      <a:cubicBezTo>
                        <a:pt x="81026" y="70304"/>
                        <a:pt x="109897" y="45932"/>
                        <a:pt x="143425" y="45932"/>
                      </a:cubicBezTo>
                      <a:cubicBezTo>
                        <a:pt x="145288" y="45932"/>
                        <a:pt x="148082" y="45932"/>
                        <a:pt x="149945" y="45932"/>
                      </a:cubicBezTo>
                      <a:lnTo>
                        <a:pt x="152739" y="45932"/>
                      </a:lnTo>
                      <a:cubicBezTo>
                        <a:pt x="160189" y="45932"/>
                        <a:pt x="167640" y="43120"/>
                        <a:pt x="173228" y="37495"/>
                      </a:cubicBezTo>
                      <a:cubicBezTo>
                        <a:pt x="189992" y="19685"/>
                        <a:pt x="213275" y="9374"/>
                        <a:pt x="237490" y="9374"/>
                      </a:cubicBezTo>
                      <a:moveTo>
                        <a:pt x="237490" y="0"/>
                      </a:moveTo>
                      <a:cubicBezTo>
                        <a:pt x="210481" y="0"/>
                        <a:pt x="185335" y="11249"/>
                        <a:pt x="166709" y="30934"/>
                      </a:cubicBezTo>
                      <a:cubicBezTo>
                        <a:pt x="162983" y="34683"/>
                        <a:pt x="158327" y="36558"/>
                        <a:pt x="153670" y="36558"/>
                      </a:cubicBezTo>
                      <a:lnTo>
                        <a:pt x="151807" y="36558"/>
                      </a:lnTo>
                      <a:cubicBezTo>
                        <a:pt x="149013" y="36558"/>
                        <a:pt x="147151" y="36558"/>
                        <a:pt x="144357" y="36558"/>
                      </a:cubicBezTo>
                      <a:cubicBezTo>
                        <a:pt x="133181" y="36558"/>
                        <a:pt x="122936" y="38433"/>
                        <a:pt x="112691" y="43120"/>
                      </a:cubicBezTo>
                      <a:cubicBezTo>
                        <a:pt x="88477" y="53431"/>
                        <a:pt x="71713" y="74990"/>
                        <a:pt x="67056" y="101237"/>
                      </a:cubicBezTo>
                      <a:cubicBezTo>
                        <a:pt x="65193" y="106861"/>
                        <a:pt x="61468" y="111548"/>
                        <a:pt x="55880" y="114360"/>
                      </a:cubicBezTo>
                      <a:cubicBezTo>
                        <a:pt x="24215" y="131233"/>
                        <a:pt x="3725" y="162167"/>
                        <a:pt x="1863" y="197787"/>
                      </a:cubicBezTo>
                      <a:lnTo>
                        <a:pt x="931" y="207161"/>
                      </a:lnTo>
                      <a:lnTo>
                        <a:pt x="0" y="217472"/>
                      </a:lnTo>
                      <a:lnTo>
                        <a:pt x="84751" y="217472"/>
                      </a:lnTo>
                      <a:lnTo>
                        <a:pt x="84751" y="351518"/>
                      </a:lnTo>
                      <a:cubicBezTo>
                        <a:pt x="85683" y="361829"/>
                        <a:pt x="91271" y="371203"/>
                        <a:pt x="101515" y="375890"/>
                      </a:cubicBezTo>
                      <a:cubicBezTo>
                        <a:pt x="106172" y="378702"/>
                        <a:pt x="110829" y="380577"/>
                        <a:pt x="116417" y="382451"/>
                      </a:cubicBezTo>
                      <a:cubicBezTo>
                        <a:pt x="122005" y="384326"/>
                        <a:pt x="127593" y="385264"/>
                        <a:pt x="134112" y="387138"/>
                      </a:cubicBezTo>
                      <a:cubicBezTo>
                        <a:pt x="152739" y="390888"/>
                        <a:pt x="172297" y="392763"/>
                        <a:pt x="190923" y="393700"/>
                      </a:cubicBezTo>
                      <a:cubicBezTo>
                        <a:pt x="196511" y="393700"/>
                        <a:pt x="203031" y="393700"/>
                        <a:pt x="208619" y="393700"/>
                      </a:cubicBezTo>
                      <a:cubicBezTo>
                        <a:pt x="217001" y="393700"/>
                        <a:pt x="226314" y="393700"/>
                        <a:pt x="235627" y="392763"/>
                      </a:cubicBezTo>
                      <a:cubicBezTo>
                        <a:pt x="260773" y="390888"/>
                        <a:pt x="296164" y="387138"/>
                        <a:pt x="314791" y="374952"/>
                      </a:cubicBezTo>
                      <a:cubicBezTo>
                        <a:pt x="316653" y="374015"/>
                        <a:pt x="319447" y="372140"/>
                        <a:pt x="321310" y="370265"/>
                      </a:cubicBezTo>
                      <a:cubicBezTo>
                        <a:pt x="327829" y="365579"/>
                        <a:pt x="331555" y="358080"/>
                        <a:pt x="331555" y="350581"/>
                      </a:cubicBezTo>
                      <a:lnTo>
                        <a:pt x="331555" y="217472"/>
                      </a:lnTo>
                      <a:lnTo>
                        <a:pt x="399542" y="217472"/>
                      </a:lnTo>
                      <a:lnTo>
                        <a:pt x="402336" y="212785"/>
                      </a:lnTo>
                      <a:lnTo>
                        <a:pt x="405130" y="208099"/>
                      </a:lnTo>
                      <a:cubicBezTo>
                        <a:pt x="428413" y="159355"/>
                        <a:pt x="410718" y="99362"/>
                        <a:pt x="362289" y="74053"/>
                      </a:cubicBezTo>
                      <a:cubicBezTo>
                        <a:pt x="354838" y="69366"/>
                        <a:pt x="345525" y="66554"/>
                        <a:pt x="337143" y="64679"/>
                      </a:cubicBezTo>
                      <a:cubicBezTo>
                        <a:pt x="331555" y="63742"/>
                        <a:pt x="325967" y="59055"/>
                        <a:pt x="323173" y="54368"/>
                      </a:cubicBezTo>
                      <a:cubicBezTo>
                        <a:pt x="307340" y="20622"/>
                        <a:pt x="273812" y="0"/>
                        <a:pt x="237490" y="0"/>
                      </a:cubicBezTo>
                      <a:close/>
                    </a:path>
                  </a:pathLst>
                </a:custGeom>
                <a:solidFill>
                  <a:srgbClr val="FFFFFF"/>
                </a:solidFill>
                <a:ln w="9313" cap="flat">
                  <a:noFill/>
                  <a:prstDash val="solid"/>
                  <a:miter/>
                </a:ln>
              </p:spPr>
              <p:txBody>
                <a:bodyPr rtlCol="0" anchor="ctr"/>
                <a:lstStyle/>
                <a:p>
                  <a:endParaRPr lang="en-US" sz="800"/>
                </a:p>
              </p:txBody>
            </p:sp>
            <p:sp>
              <p:nvSpPr>
                <p:cNvPr id="203" name="Freeform 20">
                  <a:extLst>
                    <a:ext uri="{FF2B5EF4-FFF2-40B4-BE49-F238E27FC236}">
                      <a16:creationId xmlns:a16="http://schemas.microsoft.com/office/drawing/2014/main" id="{19149C36-1312-4018-AB60-7B93F9E94E0D}"/>
                    </a:ext>
                  </a:extLst>
                </p:cNvPr>
                <p:cNvSpPr/>
                <p:nvPr/>
              </p:nvSpPr>
              <p:spPr>
                <a:xfrm>
                  <a:off x="7171459" y="2970480"/>
                  <a:ext cx="395230" cy="198724"/>
                </a:xfrm>
                <a:custGeom>
                  <a:avLst/>
                  <a:gdLst>
                    <a:gd name="connsiteX0" fmla="*/ 353907 w 395230"/>
                    <a:gd name="connsiteY0" fmla="*/ 75928 h 198724"/>
                    <a:gd name="connsiteX1" fmla="*/ 325967 w 395230"/>
                    <a:gd name="connsiteY1" fmla="*/ 64679 h 198724"/>
                    <a:gd name="connsiteX2" fmla="*/ 306409 w 395230"/>
                    <a:gd name="connsiteY2" fmla="*/ 48744 h 198724"/>
                    <a:gd name="connsiteX3" fmla="*/ 228177 w 395230"/>
                    <a:gd name="connsiteY3" fmla="*/ 0 h 198724"/>
                    <a:gd name="connsiteX4" fmla="*/ 163915 w 395230"/>
                    <a:gd name="connsiteY4" fmla="*/ 28121 h 198724"/>
                    <a:gd name="connsiteX5" fmla="*/ 140631 w 395230"/>
                    <a:gd name="connsiteY5" fmla="*/ 36558 h 198724"/>
                    <a:gd name="connsiteX6" fmla="*/ 65193 w 395230"/>
                    <a:gd name="connsiteY6" fmla="*/ 92801 h 198724"/>
                    <a:gd name="connsiteX7" fmla="*/ 50292 w 395230"/>
                    <a:gd name="connsiteY7" fmla="*/ 112486 h 198724"/>
                    <a:gd name="connsiteX8" fmla="*/ 931 w 395230"/>
                    <a:gd name="connsiteY8" fmla="*/ 189351 h 198724"/>
                    <a:gd name="connsiteX9" fmla="*/ 0 w 395230"/>
                    <a:gd name="connsiteY9" fmla="*/ 198725 h 198724"/>
                    <a:gd name="connsiteX10" fmla="*/ 74507 w 395230"/>
                    <a:gd name="connsiteY10" fmla="*/ 198725 h 198724"/>
                    <a:gd name="connsiteX11" fmla="*/ 74507 w 395230"/>
                    <a:gd name="connsiteY11" fmla="*/ 181852 h 198724"/>
                    <a:gd name="connsiteX12" fmla="*/ 18627 w 395230"/>
                    <a:gd name="connsiteY12" fmla="*/ 181852 h 198724"/>
                    <a:gd name="connsiteX13" fmla="*/ 57743 w 395230"/>
                    <a:gd name="connsiteY13" fmla="*/ 128421 h 198724"/>
                    <a:gd name="connsiteX14" fmla="*/ 81026 w 395230"/>
                    <a:gd name="connsiteY14" fmla="*/ 96550 h 198724"/>
                    <a:gd name="connsiteX15" fmla="*/ 137837 w 395230"/>
                    <a:gd name="connsiteY15" fmla="*/ 53431 h 198724"/>
                    <a:gd name="connsiteX16" fmla="*/ 175091 w 395230"/>
                    <a:gd name="connsiteY16" fmla="*/ 39370 h 198724"/>
                    <a:gd name="connsiteX17" fmla="*/ 273812 w 395230"/>
                    <a:gd name="connsiteY17" fmla="*/ 35620 h 198724"/>
                    <a:gd name="connsiteX18" fmla="*/ 288713 w 395230"/>
                    <a:gd name="connsiteY18" fmla="*/ 55305 h 198724"/>
                    <a:gd name="connsiteX19" fmla="*/ 320379 w 395230"/>
                    <a:gd name="connsiteY19" fmla="*/ 79677 h 198724"/>
                    <a:gd name="connsiteX20" fmla="*/ 343662 w 395230"/>
                    <a:gd name="connsiteY20" fmla="*/ 89051 h 198724"/>
                    <a:gd name="connsiteX21" fmla="*/ 370671 w 395230"/>
                    <a:gd name="connsiteY21" fmla="*/ 179977 h 198724"/>
                    <a:gd name="connsiteX22" fmla="*/ 318516 w 395230"/>
                    <a:gd name="connsiteY22" fmla="*/ 179977 h 198724"/>
                    <a:gd name="connsiteX23" fmla="*/ 318516 w 395230"/>
                    <a:gd name="connsiteY23" fmla="*/ 196850 h 198724"/>
                    <a:gd name="connsiteX24" fmla="*/ 380915 w 395230"/>
                    <a:gd name="connsiteY24" fmla="*/ 196850 h 198724"/>
                    <a:gd name="connsiteX25" fmla="*/ 383709 w 395230"/>
                    <a:gd name="connsiteY25" fmla="*/ 192163 h 198724"/>
                    <a:gd name="connsiteX26" fmla="*/ 353907 w 395230"/>
                    <a:gd name="connsiteY26" fmla="*/ 75928 h 19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95230" h="198724">
                      <a:moveTo>
                        <a:pt x="353907" y="75928"/>
                      </a:moveTo>
                      <a:cubicBezTo>
                        <a:pt x="345525" y="70304"/>
                        <a:pt x="336211" y="66554"/>
                        <a:pt x="325967" y="64679"/>
                      </a:cubicBezTo>
                      <a:cubicBezTo>
                        <a:pt x="317585" y="62805"/>
                        <a:pt x="310134" y="57180"/>
                        <a:pt x="306409" y="48744"/>
                      </a:cubicBezTo>
                      <a:cubicBezTo>
                        <a:pt x="291507" y="18748"/>
                        <a:pt x="260773" y="0"/>
                        <a:pt x="228177" y="0"/>
                      </a:cubicBezTo>
                      <a:cubicBezTo>
                        <a:pt x="203962" y="0"/>
                        <a:pt x="180679" y="10311"/>
                        <a:pt x="163915" y="28121"/>
                      </a:cubicBezTo>
                      <a:cubicBezTo>
                        <a:pt x="158327" y="34683"/>
                        <a:pt x="149013" y="37495"/>
                        <a:pt x="140631" y="36558"/>
                      </a:cubicBezTo>
                      <a:cubicBezTo>
                        <a:pt x="105241" y="32808"/>
                        <a:pt x="72644" y="57180"/>
                        <a:pt x="65193" y="92801"/>
                      </a:cubicBezTo>
                      <a:cubicBezTo>
                        <a:pt x="63331" y="101237"/>
                        <a:pt x="57743" y="108736"/>
                        <a:pt x="50292" y="112486"/>
                      </a:cubicBezTo>
                      <a:cubicBezTo>
                        <a:pt x="21421" y="127484"/>
                        <a:pt x="2794" y="156543"/>
                        <a:pt x="931" y="189351"/>
                      </a:cubicBezTo>
                      <a:lnTo>
                        <a:pt x="0" y="198725"/>
                      </a:lnTo>
                      <a:lnTo>
                        <a:pt x="74507" y="198725"/>
                      </a:lnTo>
                      <a:lnTo>
                        <a:pt x="74507" y="181852"/>
                      </a:lnTo>
                      <a:lnTo>
                        <a:pt x="18627" y="181852"/>
                      </a:lnTo>
                      <a:cubicBezTo>
                        <a:pt x="23283" y="159355"/>
                        <a:pt x="37253" y="139670"/>
                        <a:pt x="57743" y="128421"/>
                      </a:cubicBezTo>
                      <a:cubicBezTo>
                        <a:pt x="69850" y="121860"/>
                        <a:pt x="79163" y="110611"/>
                        <a:pt x="81026" y="96550"/>
                      </a:cubicBezTo>
                      <a:cubicBezTo>
                        <a:pt x="86614" y="69366"/>
                        <a:pt x="110829" y="50619"/>
                        <a:pt x="137837" y="53431"/>
                      </a:cubicBezTo>
                      <a:cubicBezTo>
                        <a:pt x="151807" y="55305"/>
                        <a:pt x="165777" y="49681"/>
                        <a:pt x="175091" y="39370"/>
                      </a:cubicBezTo>
                      <a:cubicBezTo>
                        <a:pt x="201168" y="11249"/>
                        <a:pt x="245872" y="9374"/>
                        <a:pt x="273812" y="35620"/>
                      </a:cubicBezTo>
                      <a:cubicBezTo>
                        <a:pt x="280331" y="41245"/>
                        <a:pt x="284988" y="47806"/>
                        <a:pt x="288713" y="55305"/>
                      </a:cubicBezTo>
                      <a:cubicBezTo>
                        <a:pt x="295233" y="67491"/>
                        <a:pt x="306409" y="76865"/>
                        <a:pt x="320379" y="79677"/>
                      </a:cubicBezTo>
                      <a:cubicBezTo>
                        <a:pt x="328761" y="81552"/>
                        <a:pt x="336211" y="84364"/>
                        <a:pt x="343662" y="89051"/>
                      </a:cubicBezTo>
                      <a:cubicBezTo>
                        <a:pt x="374396" y="108736"/>
                        <a:pt x="385572" y="147169"/>
                        <a:pt x="370671" y="179977"/>
                      </a:cubicBezTo>
                      <a:lnTo>
                        <a:pt x="318516" y="179977"/>
                      </a:lnTo>
                      <a:lnTo>
                        <a:pt x="318516" y="196850"/>
                      </a:lnTo>
                      <a:lnTo>
                        <a:pt x="380915" y="196850"/>
                      </a:lnTo>
                      <a:lnTo>
                        <a:pt x="383709" y="192163"/>
                      </a:lnTo>
                      <a:cubicBezTo>
                        <a:pt x="406993" y="152793"/>
                        <a:pt x="393954" y="100300"/>
                        <a:pt x="353907" y="75928"/>
                      </a:cubicBezTo>
                      <a:close/>
                    </a:path>
                  </a:pathLst>
                </a:custGeom>
                <a:solidFill>
                  <a:schemeClr val="tx1"/>
                </a:solidFill>
                <a:ln w="9313" cap="flat">
                  <a:noFill/>
                  <a:prstDash val="solid"/>
                  <a:miter/>
                </a:ln>
              </p:spPr>
              <p:txBody>
                <a:bodyPr rtlCol="0" anchor="ctr"/>
                <a:lstStyle/>
                <a:p>
                  <a:endParaRPr lang="en-US" sz="800"/>
                </a:p>
              </p:txBody>
            </p:sp>
            <p:sp>
              <p:nvSpPr>
                <p:cNvPr id="204" name="Freeform 21">
                  <a:extLst>
                    <a:ext uri="{FF2B5EF4-FFF2-40B4-BE49-F238E27FC236}">
                      <a16:creationId xmlns:a16="http://schemas.microsoft.com/office/drawing/2014/main" id="{9F3EA9D0-B7E9-495C-867A-B6D69AF5AD23}"/>
                    </a:ext>
                  </a:extLst>
                </p:cNvPr>
                <p:cNvSpPr/>
                <p:nvPr/>
              </p:nvSpPr>
              <p:spPr>
                <a:xfrm>
                  <a:off x="7256210" y="3089528"/>
                  <a:ext cx="226314" cy="254967"/>
                </a:xfrm>
                <a:custGeom>
                  <a:avLst/>
                  <a:gdLst>
                    <a:gd name="connsiteX0" fmla="*/ 226314 w 226314"/>
                    <a:gd name="connsiteY0" fmla="*/ 36558 h 254967"/>
                    <a:gd name="connsiteX1" fmla="*/ 226314 w 226314"/>
                    <a:gd name="connsiteY1" fmla="*/ 36558 h 254967"/>
                    <a:gd name="connsiteX2" fmla="*/ 226314 w 226314"/>
                    <a:gd name="connsiteY2" fmla="*/ 34683 h 254967"/>
                    <a:gd name="connsiteX3" fmla="*/ 219795 w 226314"/>
                    <a:gd name="connsiteY3" fmla="*/ 21560 h 254967"/>
                    <a:gd name="connsiteX4" fmla="*/ 215138 w 226314"/>
                    <a:gd name="connsiteY4" fmla="*/ 17810 h 254967"/>
                    <a:gd name="connsiteX5" fmla="*/ 139700 w 226314"/>
                    <a:gd name="connsiteY5" fmla="*/ 937 h 254967"/>
                    <a:gd name="connsiteX6" fmla="*/ 113623 w 226314"/>
                    <a:gd name="connsiteY6" fmla="*/ 0 h 254967"/>
                    <a:gd name="connsiteX7" fmla="*/ 96859 w 226314"/>
                    <a:gd name="connsiteY7" fmla="*/ 0 h 254967"/>
                    <a:gd name="connsiteX8" fmla="*/ 40979 w 226314"/>
                    <a:gd name="connsiteY8" fmla="*/ 6562 h 254967"/>
                    <a:gd name="connsiteX9" fmla="*/ 25146 w 226314"/>
                    <a:gd name="connsiteY9" fmla="*/ 11249 h 254967"/>
                    <a:gd name="connsiteX10" fmla="*/ 12107 w 226314"/>
                    <a:gd name="connsiteY10" fmla="*/ 16873 h 254967"/>
                    <a:gd name="connsiteX11" fmla="*/ 0 w 226314"/>
                    <a:gd name="connsiteY11" fmla="*/ 33746 h 254967"/>
                    <a:gd name="connsiteX12" fmla="*/ 0 w 226314"/>
                    <a:gd name="connsiteY12" fmla="*/ 34683 h 254967"/>
                    <a:gd name="connsiteX13" fmla="*/ 0 w 226314"/>
                    <a:gd name="connsiteY13" fmla="*/ 35620 h 254967"/>
                    <a:gd name="connsiteX14" fmla="*/ 0 w 226314"/>
                    <a:gd name="connsiteY14" fmla="*/ 222159 h 254967"/>
                    <a:gd name="connsiteX15" fmla="*/ 12107 w 226314"/>
                    <a:gd name="connsiteY15" fmla="*/ 238095 h 254967"/>
                    <a:gd name="connsiteX16" fmla="*/ 25146 w 226314"/>
                    <a:gd name="connsiteY16" fmla="*/ 243719 h 254967"/>
                    <a:gd name="connsiteX17" fmla="*/ 40979 w 226314"/>
                    <a:gd name="connsiteY17" fmla="*/ 248406 h 254967"/>
                    <a:gd name="connsiteX18" fmla="*/ 96859 w 226314"/>
                    <a:gd name="connsiteY18" fmla="*/ 254968 h 254967"/>
                    <a:gd name="connsiteX19" fmla="*/ 113623 w 226314"/>
                    <a:gd name="connsiteY19" fmla="*/ 254968 h 254967"/>
                    <a:gd name="connsiteX20" fmla="*/ 139700 w 226314"/>
                    <a:gd name="connsiteY20" fmla="*/ 254030 h 254967"/>
                    <a:gd name="connsiteX21" fmla="*/ 215138 w 226314"/>
                    <a:gd name="connsiteY21" fmla="*/ 238095 h 254967"/>
                    <a:gd name="connsiteX22" fmla="*/ 219795 w 226314"/>
                    <a:gd name="connsiteY22" fmla="*/ 234345 h 254967"/>
                    <a:gd name="connsiteX23" fmla="*/ 226314 w 226314"/>
                    <a:gd name="connsiteY23" fmla="*/ 221222 h 254967"/>
                    <a:gd name="connsiteX24" fmla="*/ 226314 w 226314"/>
                    <a:gd name="connsiteY24" fmla="*/ 36558 h 254967"/>
                    <a:gd name="connsiteX25" fmla="*/ 113623 w 226314"/>
                    <a:gd name="connsiteY25" fmla="*/ 15935 h 254967"/>
                    <a:gd name="connsiteX26" fmla="*/ 211413 w 226314"/>
                    <a:gd name="connsiteY26" fmla="*/ 34683 h 254967"/>
                    <a:gd name="connsiteX27" fmla="*/ 113623 w 226314"/>
                    <a:gd name="connsiteY27" fmla="*/ 53431 h 254967"/>
                    <a:gd name="connsiteX28" fmla="*/ 15833 w 226314"/>
                    <a:gd name="connsiteY28" fmla="*/ 34683 h 254967"/>
                    <a:gd name="connsiteX29" fmla="*/ 113623 w 226314"/>
                    <a:gd name="connsiteY29" fmla="*/ 15935 h 254967"/>
                    <a:gd name="connsiteX30" fmla="*/ 14901 w 226314"/>
                    <a:gd name="connsiteY30" fmla="*/ 53431 h 254967"/>
                    <a:gd name="connsiteX31" fmla="*/ 113623 w 226314"/>
                    <a:gd name="connsiteY31" fmla="*/ 68429 h 254967"/>
                    <a:gd name="connsiteX32" fmla="*/ 211413 w 226314"/>
                    <a:gd name="connsiteY32" fmla="*/ 53431 h 254967"/>
                    <a:gd name="connsiteX33" fmla="*/ 211413 w 226314"/>
                    <a:gd name="connsiteY33" fmla="*/ 98425 h 254967"/>
                    <a:gd name="connsiteX34" fmla="*/ 113623 w 226314"/>
                    <a:gd name="connsiteY34" fmla="*/ 116235 h 254967"/>
                    <a:gd name="connsiteX35" fmla="*/ 14901 w 226314"/>
                    <a:gd name="connsiteY35" fmla="*/ 98425 h 254967"/>
                    <a:gd name="connsiteX36" fmla="*/ 14901 w 226314"/>
                    <a:gd name="connsiteY36" fmla="*/ 53431 h 254967"/>
                    <a:gd name="connsiteX37" fmla="*/ 211413 w 226314"/>
                    <a:gd name="connsiteY37" fmla="*/ 117173 h 254967"/>
                    <a:gd name="connsiteX38" fmla="*/ 211413 w 226314"/>
                    <a:gd name="connsiteY38" fmla="*/ 160292 h 254967"/>
                    <a:gd name="connsiteX39" fmla="*/ 113623 w 226314"/>
                    <a:gd name="connsiteY39" fmla="*/ 178102 h 254967"/>
                    <a:gd name="connsiteX40" fmla="*/ 15833 w 226314"/>
                    <a:gd name="connsiteY40" fmla="*/ 159355 h 254967"/>
                    <a:gd name="connsiteX41" fmla="*/ 15833 w 226314"/>
                    <a:gd name="connsiteY41" fmla="*/ 116235 h 254967"/>
                    <a:gd name="connsiteX42" fmla="*/ 113623 w 226314"/>
                    <a:gd name="connsiteY42" fmla="*/ 131233 h 254967"/>
                    <a:gd name="connsiteX43" fmla="*/ 211413 w 226314"/>
                    <a:gd name="connsiteY43" fmla="*/ 117173 h 254967"/>
                    <a:gd name="connsiteX44" fmla="*/ 211413 w 226314"/>
                    <a:gd name="connsiteY44" fmla="*/ 117173 h 254967"/>
                    <a:gd name="connsiteX45" fmla="*/ 113623 w 226314"/>
                    <a:gd name="connsiteY45" fmla="*/ 240907 h 254967"/>
                    <a:gd name="connsiteX46" fmla="*/ 15833 w 226314"/>
                    <a:gd name="connsiteY46" fmla="*/ 223097 h 254967"/>
                    <a:gd name="connsiteX47" fmla="*/ 15833 w 226314"/>
                    <a:gd name="connsiteY47" fmla="*/ 179040 h 254967"/>
                    <a:gd name="connsiteX48" fmla="*/ 113623 w 226314"/>
                    <a:gd name="connsiteY48" fmla="*/ 194038 h 254967"/>
                    <a:gd name="connsiteX49" fmla="*/ 211413 w 226314"/>
                    <a:gd name="connsiteY49" fmla="*/ 179040 h 254967"/>
                    <a:gd name="connsiteX50" fmla="*/ 211413 w 226314"/>
                    <a:gd name="connsiteY50" fmla="*/ 223097 h 254967"/>
                    <a:gd name="connsiteX51" fmla="*/ 113623 w 226314"/>
                    <a:gd name="connsiteY51" fmla="*/ 240907 h 2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26314" h="254967">
                      <a:moveTo>
                        <a:pt x="226314" y="36558"/>
                      </a:moveTo>
                      <a:cubicBezTo>
                        <a:pt x="226314" y="36558"/>
                        <a:pt x="226314" y="35620"/>
                        <a:pt x="226314" y="36558"/>
                      </a:cubicBezTo>
                      <a:cubicBezTo>
                        <a:pt x="226314" y="35620"/>
                        <a:pt x="226314" y="34683"/>
                        <a:pt x="226314" y="34683"/>
                      </a:cubicBezTo>
                      <a:cubicBezTo>
                        <a:pt x="226314" y="29059"/>
                        <a:pt x="223520" y="24372"/>
                        <a:pt x="219795" y="21560"/>
                      </a:cubicBezTo>
                      <a:cubicBezTo>
                        <a:pt x="217932" y="20622"/>
                        <a:pt x="217001" y="18748"/>
                        <a:pt x="215138" y="17810"/>
                      </a:cubicBezTo>
                      <a:cubicBezTo>
                        <a:pt x="198374" y="7499"/>
                        <a:pt x="167640" y="2812"/>
                        <a:pt x="139700" y="937"/>
                      </a:cubicBezTo>
                      <a:cubicBezTo>
                        <a:pt x="130387" y="0"/>
                        <a:pt x="121073" y="0"/>
                        <a:pt x="113623" y="0"/>
                      </a:cubicBezTo>
                      <a:cubicBezTo>
                        <a:pt x="108035" y="0"/>
                        <a:pt x="102447" y="0"/>
                        <a:pt x="96859" y="0"/>
                      </a:cubicBezTo>
                      <a:cubicBezTo>
                        <a:pt x="78232" y="937"/>
                        <a:pt x="59605" y="2812"/>
                        <a:pt x="40979" y="6562"/>
                      </a:cubicBezTo>
                      <a:cubicBezTo>
                        <a:pt x="35391" y="7499"/>
                        <a:pt x="29803" y="9374"/>
                        <a:pt x="25146" y="11249"/>
                      </a:cubicBezTo>
                      <a:cubicBezTo>
                        <a:pt x="20489" y="13123"/>
                        <a:pt x="15833" y="14998"/>
                        <a:pt x="12107" y="16873"/>
                      </a:cubicBezTo>
                      <a:cubicBezTo>
                        <a:pt x="5588" y="19685"/>
                        <a:pt x="931" y="26247"/>
                        <a:pt x="0" y="33746"/>
                      </a:cubicBezTo>
                      <a:cubicBezTo>
                        <a:pt x="0" y="33746"/>
                        <a:pt x="0" y="34683"/>
                        <a:pt x="0" y="34683"/>
                      </a:cubicBezTo>
                      <a:cubicBezTo>
                        <a:pt x="0" y="34683"/>
                        <a:pt x="0" y="35620"/>
                        <a:pt x="0" y="35620"/>
                      </a:cubicBezTo>
                      <a:lnTo>
                        <a:pt x="0" y="222159"/>
                      </a:lnTo>
                      <a:cubicBezTo>
                        <a:pt x="931" y="229658"/>
                        <a:pt x="5588" y="235283"/>
                        <a:pt x="12107" y="238095"/>
                      </a:cubicBezTo>
                      <a:cubicBezTo>
                        <a:pt x="15833" y="240907"/>
                        <a:pt x="20489" y="242782"/>
                        <a:pt x="25146" y="243719"/>
                      </a:cubicBezTo>
                      <a:cubicBezTo>
                        <a:pt x="30734" y="245594"/>
                        <a:pt x="35391" y="246531"/>
                        <a:pt x="40979" y="248406"/>
                      </a:cubicBezTo>
                      <a:cubicBezTo>
                        <a:pt x="59605" y="252155"/>
                        <a:pt x="78232" y="254030"/>
                        <a:pt x="96859" y="254968"/>
                      </a:cubicBezTo>
                      <a:lnTo>
                        <a:pt x="113623" y="254968"/>
                      </a:lnTo>
                      <a:cubicBezTo>
                        <a:pt x="122005" y="254968"/>
                        <a:pt x="130387" y="254968"/>
                        <a:pt x="139700" y="254030"/>
                      </a:cubicBezTo>
                      <a:cubicBezTo>
                        <a:pt x="167640" y="252155"/>
                        <a:pt x="198374" y="247469"/>
                        <a:pt x="215138" y="238095"/>
                      </a:cubicBezTo>
                      <a:cubicBezTo>
                        <a:pt x="217001" y="237157"/>
                        <a:pt x="218863" y="236220"/>
                        <a:pt x="219795" y="234345"/>
                      </a:cubicBezTo>
                      <a:cubicBezTo>
                        <a:pt x="223520" y="231533"/>
                        <a:pt x="226314" y="226846"/>
                        <a:pt x="226314" y="221222"/>
                      </a:cubicBezTo>
                      <a:lnTo>
                        <a:pt x="226314" y="36558"/>
                      </a:lnTo>
                      <a:close/>
                      <a:moveTo>
                        <a:pt x="113623" y="15935"/>
                      </a:moveTo>
                      <a:cubicBezTo>
                        <a:pt x="173228" y="15935"/>
                        <a:pt x="208619" y="28121"/>
                        <a:pt x="211413" y="34683"/>
                      </a:cubicBezTo>
                      <a:cubicBezTo>
                        <a:pt x="208619" y="41245"/>
                        <a:pt x="173228" y="53431"/>
                        <a:pt x="113623" y="53431"/>
                      </a:cubicBezTo>
                      <a:cubicBezTo>
                        <a:pt x="54017" y="53431"/>
                        <a:pt x="18627" y="41245"/>
                        <a:pt x="15833" y="34683"/>
                      </a:cubicBezTo>
                      <a:cubicBezTo>
                        <a:pt x="18627" y="28121"/>
                        <a:pt x="54017" y="15935"/>
                        <a:pt x="113623" y="15935"/>
                      </a:cubicBezTo>
                      <a:close/>
                      <a:moveTo>
                        <a:pt x="14901" y="53431"/>
                      </a:moveTo>
                      <a:cubicBezTo>
                        <a:pt x="38185" y="64679"/>
                        <a:pt x="82889" y="68429"/>
                        <a:pt x="113623" y="68429"/>
                      </a:cubicBezTo>
                      <a:cubicBezTo>
                        <a:pt x="144357" y="68429"/>
                        <a:pt x="188129" y="64679"/>
                        <a:pt x="211413" y="53431"/>
                      </a:cubicBezTo>
                      <a:lnTo>
                        <a:pt x="211413" y="98425"/>
                      </a:lnTo>
                      <a:cubicBezTo>
                        <a:pt x="209550" y="102175"/>
                        <a:pt x="181610" y="116235"/>
                        <a:pt x="113623" y="116235"/>
                      </a:cubicBezTo>
                      <a:cubicBezTo>
                        <a:pt x="45635" y="116235"/>
                        <a:pt x="17695" y="103112"/>
                        <a:pt x="14901" y="98425"/>
                      </a:cubicBezTo>
                      <a:lnTo>
                        <a:pt x="14901" y="53431"/>
                      </a:lnTo>
                      <a:close/>
                      <a:moveTo>
                        <a:pt x="211413" y="117173"/>
                      </a:moveTo>
                      <a:lnTo>
                        <a:pt x="211413" y="160292"/>
                      </a:lnTo>
                      <a:cubicBezTo>
                        <a:pt x="209550" y="164979"/>
                        <a:pt x="181610" y="178102"/>
                        <a:pt x="113623" y="178102"/>
                      </a:cubicBezTo>
                      <a:cubicBezTo>
                        <a:pt x="45635" y="178102"/>
                        <a:pt x="17695" y="164042"/>
                        <a:pt x="15833" y="159355"/>
                      </a:cubicBezTo>
                      <a:lnTo>
                        <a:pt x="15833" y="116235"/>
                      </a:lnTo>
                      <a:cubicBezTo>
                        <a:pt x="39116" y="127484"/>
                        <a:pt x="83820" y="131233"/>
                        <a:pt x="113623" y="131233"/>
                      </a:cubicBezTo>
                      <a:cubicBezTo>
                        <a:pt x="143425" y="131233"/>
                        <a:pt x="188129" y="128421"/>
                        <a:pt x="211413" y="117173"/>
                      </a:cubicBezTo>
                      <a:lnTo>
                        <a:pt x="211413" y="117173"/>
                      </a:lnTo>
                      <a:close/>
                      <a:moveTo>
                        <a:pt x="113623" y="240907"/>
                      </a:moveTo>
                      <a:cubicBezTo>
                        <a:pt x="45635" y="240907"/>
                        <a:pt x="17695" y="226846"/>
                        <a:pt x="15833" y="223097"/>
                      </a:cubicBezTo>
                      <a:lnTo>
                        <a:pt x="15833" y="179040"/>
                      </a:lnTo>
                      <a:cubicBezTo>
                        <a:pt x="39116" y="190288"/>
                        <a:pt x="83820" y="194038"/>
                        <a:pt x="113623" y="194038"/>
                      </a:cubicBezTo>
                      <a:cubicBezTo>
                        <a:pt x="143425" y="194038"/>
                        <a:pt x="188129" y="190288"/>
                        <a:pt x="211413" y="179040"/>
                      </a:cubicBezTo>
                      <a:lnTo>
                        <a:pt x="211413" y="223097"/>
                      </a:lnTo>
                      <a:cubicBezTo>
                        <a:pt x="208619" y="226846"/>
                        <a:pt x="181610" y="240907"/>
                        <a:pt x="113623" y="240907"/>
                      </a:cubicBezTo>
                      <a:close/>
                    </a:path>
                  </a:pathLst>
                </a:custGeom>
                <a:solidFill>
                  <a:schemeClr val="tx1"/>
                </a:solidFill>
                <a:ln w="9313" cap="flat">
                  <a:noFill/>
                  <a:prstDash val="solid"/>
                  <a:miter/>
                </a:ln>
              </p:spPr>
              <p:txBody>
                <a:bodyPr rtlCol="0" anchor="ctr"/>
                <a:lstStyle/>
                <a:p>
                  <a:endParaRPr lang="en-US" sz="800"/>
                </a:p>
              </p:txBody>
            </p:sp>
          </p:grpSp>
          <p:sp>
            <p:nvSpPr>
              <p:cNvPr id="200" name="TextBox 199">
                <a:extLst>
                  <a:ext uri="{FF2B5EF4-FFF2-40B4-BE49-F238E27FC236}">
                    <a16:creationId xmlns:a16="http://schemas.microsoft.com/office/drawing/2014/main" id="{01FEFC50-11D4-4AEE-86B6-83A8EC823D58}"/>
                  </a:ext>
                </a:extLst>
              </p:cNvPr>
              <p:cNvSpPr txBox="1"/>
              <p:nvPr/>
            </p:nvSpPr>
            <p:spPr>
              <a:xfrm>
                <a:off x="858826" y="4726587"/>
                <a:ext cx="800574" cy="461664"/>
              </a:xfrm>
              <a:prstGeom prst="rect">
                <a:avLst/>
              </a:prstGeom>
              <a:noFill/>
              <a:ln>
                <a:noFill/>
              </a:ln>
            </p:spPr>
            <p:txBody>
              <a:bodyPr wrap="square" rtlCol="0">
                <a:spAutoFit/>
              </a:bodyPr>
              <a:lstStyle/>
              <a:p>
                <a:pPr algn="ctr"/>
                <a:r>
                  <a:rPr lang="en-US" sz="800" dirty="0"/>
                  <a:t>Standard Database Service</a:t>
                </a:r>
              </a:p>
            </p:txBody>
          </p:sp>
        </p:grpSp>
        <p:sp>
          <p:nvSpPr>
            <p:cNvPr id="198" name="Rectangle 197">
              <a:extLst>
                <a:ext uri="{FF2B5EF4-FFF2-40B4-BE49-F238E27FC236}">
                  <a16:creationId xmlns:a16="http://schemas.microsoft.com/office/drawing/2014/main" id="{523E7CF3-D5A0-45FC-9772-30897AA3D8CA}"/>
                </a:ext>
              </a:extLst>
            </p:cNvPr>
            <p:cNvSpPr/>
            <p:nvPr/>
          </p:nvSpPr>
          <p:spPr>
            <a:xfrm>
              <a:off x="1723388" y="4774451"/>
              <a:ext cx="1463040"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0" name="Group 329">
            <a:extLst>
              <a:ext uri="{FF2B5EF4-FFF2-40B4-BE49-F238E27FC236}">
                <a16:creationId xmlns:a16="http://schemas.microsoft.com/office/drawing/2014/main" id="{A7B95D91-C9DA-454F-A72A-5D2DF8B49422}"/>
              </a:ext>
            </a:extLst>
          </p:cNvPr>
          <p:cNvGrpSpPr/>
          <p:nvPr/>
        </p:nvGrpSpPr>
        <p:grpSpPr>
          <a:xfrm>
            <a:off x="2191560" y="1919566"/>
            <a:ext cx="1029449" cy="712826"/>
            <a:chOff x="555438" y="2298417"/>
            <a:chExt cx="1029449" cy="712826"/>
          </a:xfrm>
        </p:grpSpPr>
        <p:pic>
          <p:nvPicPr>
            <p:cNvPr id="207" name="Picture Placeholder 23">
              <a:extLst>
                <a:ext uri="{FF2B5EF4-FFF2-40B4-BE49-F238E27FC236}">
                  <a16:creationId xmlns:a16="http://schemas.microsoft.com/office/drawing/2014/main" id="{AF971509-6C06-4DEA-8A0C-7C1EAF832A92}"/>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rcRect/>
            <a:stretch/>
          </p:blipFill>
          <p:spPr>
            <a:xfrm>
              <a:off x="777473" y="2298417"/>
              <a:ext cx="585379" cy="585379"/>
            </a:xfrm>
            <a:prstGeom prst="rect">
              <a:avLst/>
            </a:prstGeom>
          </p:spPr>
        </p:pic>
        <p:sp>
          <p:nvSpPr>
            <p:cNvPr id="213" name="TextBox 212">
              <a:extLst>
                <a:ext uri="{FF2B5EF4-FFF2-40B4-BE49-F238E27FC236}">
                  <a16:creationId xmlns:a16="http://schemas.microsoft.com/office/drawing/2014/main" id="{39B78CB4-170E-465D-8411-7D18ABBB2482}"/>
                </a:ext>
              </a:extLst>
            </p:cNvPr>
            <p:cNvSpPr txBox="1"/>
            <p:nvPr/>
          </p:nvSpPr>
          <p:spPr>
            <a:xfrm>
              <a:off x="555438" y="2765022"/>
              <a:ext cx="1029449" cy="246221"/>
            </a:xfrm>
            <a:prstGeom prst="rect">
              <a:avLst/>
            </a:prstGeom>
            <a:noFill/>
          </p:spPr>
          <p:txBody>
            <a:bodyPr wrap="none" rtlCol="0">
              <a:spAutoFit/>
            </a:bodyPr>
            <a:lstStyle/>
            <a:p>
              <a:pPr algn="ctr"/>
              <a:r>
                <a:rPr lang="en-US" sz="1000" dirty="0">
                  <a:solidFill>
                    <a:srgbClr val="594564"/>
                  </a:solidFill>
                </a:rPr>
                <a:t>Purchase/Sale</a:t>
              </a:r>
            </a:p>
          </p:txBody>
        </p:sp>
      </p:grpSp>
      <p:grpSp>
        <p:nvGrpSpPr>
          <p:cNvPr id="331" name="Group 330">
            <a:extLst>
              <a:ext uri="{FF2B5EF4-FFF2-40B4-BE49-F238E27FC236}">
                <a16:creationId xmlns:a16="http://schemas.microsoft.com/office/drawing/2014/main" id="{F24854DC-A574-4DF8-939A-F2F1F901E1BE}"/>
              </a:ext>
            </a:extLst>
          </p:cNvPr>
          <p:cNvGrpSpPr/>
          <p:nvPr/>
        </p:nvGrpSpPr>
        <p:grpSpPr>
          <a:xfrm>
            <a:off x="3263297" y="1949945"/>
            <a:ext cx="930063" cy="685672"/>
            <a:chOff x="605131" y="2998209"/>
            <a:chExt cx="930063" cy="685672"/>
          </a:xfrm>
        </p:grpSpPr>
        <p:pic>
          <p:nvPicPr>
            <p:cNvPr id="210" name="Picture Placeholder 34">
              <a:extLst>
                <a:ext uri="{FF2B5EF4-FFF2-40B4-BE49-F238E27FC236}">
                  <a16:creationId xmlns:a16="http://schemas.microsoft.com/office/drawing/2014/main" id="{8EDE9D3B-241D-428A-BBFC-985CFCCB2461}"/>
                </a:ext>
              </a:extLst>
            </p:cNvPr>
            <p:cNvPicPr>
              <a:picLocks noChangeAspect="1"/>
            </p:cNvPicPr>
            <p:nvPr/>
          </p:nvPicPr>
          <p:blipFill rotWithShape="1">
            <a:blip r:embed="rId11" cstate="screen">
              <a:extLst>
                <a:ext uri="{28A0092B-C50C-407E-A947-70E740481C1C}">
                  <a14:useLocalDpi xmlns:a14="http://schemas.microsoft.com/office/drawing/2010/main"/>
                </a:ext>
                <a:ext uri="{96DAC541-7B7A-43D3-8B79-37D633B846F1}">
                  <asvg:svgBlip xmlns="" xmlns:asvg="http://schemas.microsoft.com/office/drawing/2016/SVG/main" r:embed="rId12"/>
                </a:ext>
              </a:extLst>
            </a:blip>
            <a:srcRect/>
            <a:stretch/>
          </p:blipFill>
          <p:spPr>
            <a:xfrm>
              <a:off x="777376" y="2998209"/>
              <a:ext cx="585572" cy="585572"/>
            </a:xfrm>
            <a:prstGeom prst="rect">
              <a:avLst/>
            </a:prstGeom>
          </p:spPr>
        </p:pic>
        <p:sp>
          <p:nvSpPr>
            <p:cNvPr id="214" name="TextBox 213">
              <a:extLst>
                <a:ext uri="{FF2B5EF4-FFF2-40B4-BE49-F238E27FC236}">
                  <a16:creationId xmlns:a16="http://schemas.microsoft.com/office/drawing/2014/main" id="{77945AAF-575E-4281-8C6C-8C46B2350CA7}"/>
                </a:ext>
              </a:extLst>
            </p:cNvPr>
            <p:cNvSpPr txBox="1"/>
            <p:nvPr/>
          </p:nvSpPr>
          <p:spPr>
            <a:xfrm>
              <a:off x="605131" y="3437660"/>
              <a:ext cx="930063" cy="246221"/>
            </a:xfrm>
            <a:prstGeom prst="rect">
              <a:avLst/>
            </a:prstGeom>
            <a:noFill/>
          </p:spPr>
          <p:txBody>
            <a:bodyPr wrap="none" rtlCol="0">
              <a:spAutoFit/>
            </a:bodyPr>
            <a:lstStyle/>
            <a:p>
              <a:pPr algn="ctr"/>
              <a:r>
                <a:rPr lang="en-US" sz="1000" dirty="0">
                  <a:solidFill>
                    <a:srgbClr val="6C3F49"/>
                  </a:solidFill>
                </a:rPr>
                <a:t>Supply chain</a:t>
              </a:r>
            </a:p>
          </p:txBody>
        </p:sp>
      </p:grpSp>
      <p:grpSp>
        <p:nvGrpSpPr>
          <p:cNvPr id="332" name="Group 331">
            <a:extLst>
              <a:ext uri="{FF2B5EF4-FFF2-40B4-BE49-F238E27FC236}">
                <a16:creationId xmlns:a16="http://schemas.microsoft.com/office/drawing/2014/main" id="{97C58A61-E743-46C6-8542-E12689280DEA}"/>
              </a:ext>
            </a:extLst>
          </p:cNvPr>
          <p:cNvGrpSpPr/>
          <p:nvPr/>
        </p:nvGrpSpPr>
        <p:grpSpPr>
          <a:xfrm>
            <a:off x="4297291" y="1964810"/>
            <a:ext cx="655949" cy="672210"/>
            <a:chOff x="742188" y="3670847"/>
            <a:chExt cx="655949" cy="672210"/>
          </a:xfrm>
        </p:grpSpPr>
        <p:pic>
          <p:nvPicPr>
            <p:cNvPr id="208" name="Picture Placeholder 56">
              <a:extLst>
                <a:ext uri="{FF2B5EF4-FFF2-40B4-BE49-F238E27FC236}">
                  <a16:creationId xmlns:a16="http://schemas.microsoft.com/office/drawing/2014/main" id="{A2F44375-9BE0-4066-89B5-8529AD43D5DD}"/>
                </a:ext>
              </a:extLst>
            </p:cNvPr>
            <p:cNvPicPr>
              <a:picLocks noChangeAspect="1"/>
            </p:cNvPicPr>
            <p:nvPr/>
          </p:nvPicPr>
          <p:blipFill rotWithShape="1">
            <a:blip r:embed="rId13"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p:blipFill>
          <p:spPr>
            <a:xfrm flipH="1">
              <a:off x="777473" y="3670847"/>
              <a:ext cx="585378" cy="607328"/>
            </a:xfrm>
            <a:prstGeom prst="rect">
              <a:avLst/>
            </a:prstGeom>
          </p:spPr>
        </p:pic>
        <p:sp>
          <p:nvSpPr>
            <p:cNvPr id="215" name="TextBox 214">
              <a:extLst>
                <a:ext uri="{FF2B5EF4-FFF2-40B4-BE49-F238E27FC236}">
                  <a16:creationId xmlns:a16="http://schemas.microsoft.com/office/drawing/2014/main" id="{260324D3-A285-4F4C-AAB1-B851F70735EA}"/>
                </a:ext>
              </a:extLst>
            </p:cNvPr>
            <p:cNvSpPr txBox="1"/>
            <p:nvPr/>
          </p:nvSpPr>
          <p:spPr>
            <a:xfrm>
              <a:off x="742188" y="4096836"/>
              <a:ext cx="655949" cy="246221"/>
            </a:xfrm>
            <a:prstGeom prst="rect">
              <a:avLst/>
            </a:prstGeom>
            <a:noFill/>
          </p:spPr>
          <p:txBody>
            <a:bodyPr wrap="none" rtlCol="0">
              <a:spAutoFit/>
            </a:bodyPr>
            <a:lstStyle/>
            <a:p>
              <a:pPr algn="ctr"/>
              <a:r>
                <a:rPr lang="en-US" sz="1000" dirty="0">
                  <a:solidFill>
                    <a:srgbClr val="41817E"/>
                  </a:solidFill>
                </a:rPr>
                <a:t>Delivery</a:t>
              </a:r>
            </a:p>
          </p:txBody>
        </p:sp>
      </p:grpSp>
      <p:grpSp>
        <p:nvGrpSpPr>
          <p:cNvPr id="333" name="Group 332">
            <a:extLst>
              <a:ext uri="{FF2B5EF4-FFF2-40B4-BE49-F238E27FC236}">
                <a16:creationId xmlns:a16="http://schemas.microsoft.com/office/drawing/2014/main" id="{0A0E4A26-A2CA-4EF5-BC77-74ACE6F2DE18}"/>
              </a:ext>
            </a:extLst>
          </p:cNvPr>
          <p:cNvGrpSpPr/>
          <p:nvPr/>
        </p:nvGrpSpPr>
        <p:grpSpPr>
          <a:xfrm>
            <a:off x="5134166" y="1916722"/>
            <a:ext cx="609182" cy="721100"/>
            <a:chOff x="765571" y="4360845"/>
            <a:chExt cx="609182" cy="721100"/>
          </a:xfrm>
        </p:grpSpPr>
        <p:pic>
          <p:nvPicPr>
            <p:cNvPr id="211" name="Picture Placeholder 86">
              <a:extLst>
                <a:ext uri="{FF2B5EF4-FFF2-40B4-BE49-F238E27FC236}">
                  <a16:creationId xmlns:a16="http://schemas.microsoft.com/office/drawing/2014/main" id="{ED0FF391-60DD-4C53-AA50-CA5975D8DCB2}"/>
                </a:ext>
              </a:extLst>
            </p:cNvPr>
            <p:cNvPicPr>
              <a:picLocks noChangeAspect="1"/>
            </p:cNvPicPr>
            <p:nvPr/>
          </p:nvPicPr>
          <p:blipFill rotWithShape="1">
            <a:blip r:embed="rId15" cstate="hq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p:blipFill>
          <p:spPr>
            <a:xfrm>
              <a:off x="765571" y="4360845"/>
              <a:ext cx="609182" cy="609181"/>
            </a:xfrm>
            <a:prstGeom prst="rect">
              <a:avLst/>
            </a:prstGeom>
          </p:spPr>
        </p:pic>
        <p:sp>
          <p:nvSpPr>
            <p:cNvPr id="216" name="TextBox 215">
              <a:extLst>
                <a:ext uri="{FF2B5EF4-FFF2-40B4-BE49-F238E27FC236}">
                  <a16:creationId xmlns:a16="http://schemas.microsoft.com/office/drawing/2014/main" id="{E4113886-11B1-454F-8E38-2ECE94878CD2}"/>
                </a:ext>
              </a:extLst>
            </p:cNvPr>
            <p:cNvSpPr txBox="1"/>
            <p:nvPr/>
          </p:nvSpPr>
          <p:spPr>
            <a:xfrm>
              <a:off x="779858" y="4835724"/>
              <a:ext cx="580608" cy="246221"/>
            </a:xfrm>
            <a:prstGeom prst="rect">
              <a:avLst/>
            </a:prstGeom>
            <a:noFill/>
          </p:spPr>
          <p:txBody>
            <a:bodyPr wrap="none" rtlCol="0">
              <a:spAutoFit/>
            </a:bodyPr>
            <a:lstStyle/>
            <a:p>
              <a:pPr algn="ctr"/>
              <a:r>
                <a:rPr lang="en-US" sz="1000" dirty="0">
                  <a:solidFill>
                    <a:srgbClr val="464F4F"/>
                  </a:solidFill>
                </a:rPr>
                <a:t>Payroll</a:t>
              </a:r>
            </a:p>
          </p:txBody>
        </p:sp>
      </p:grpSp>
      <p:grpSp>
        <p:nvGrpSpPr>
          <p:cNvPr id="334" name="Group 333">
            <a:extLst>
              <a:ext uri="{FF2B5EF4-FFF2-40B4-BE49-F238E27FC236}">
                <a16:creationId xmlns:a16="http://schemas.microsoft.com/office/drawing/2014/main" id="{AA5DC6F2-589C-41BA-93CB-D77DC5AC5066}"/>
              </a:ext>
            </a:extLst>
          </p:cNvPr>
          <p:cNvGrpSpPr/>
          <p:nvPr/>
        </p:nvGrpSpPr>
        <p:grpSpPr>
          <a:xfrm>
            <a:off x="5949759" y="1903656"/>
            <a:ext cx="797014" cy="727284"/>
            <a:chOff x="671656" y="5068910"/>
            <a:chExt cx="797014" cy="727284"/>
          </a:xfrm>
        </p:grpSpPr>
        <p:pic>
          <p:nvPicPr>
            <p:cNvPr id="212" name="Picture Placeholder 64">
              <a:extLst>
                <a:ext uri="{FF2B5EF4-FFF2-40B4-BE49-F238E27FC236}">
                  <a16:creationId xmlns:a16="http://schemas.microsoft.com/office/drawing/2014/main" id="{967C91EF-2D4E-4EC0-A13F-76A2C77FCACD}"/>
                </a:ext>
              </a:extLst>
            </p:cNvPr>
            <p:cNvPicPr>
              <a:picLocks noChangeAspect="1"/>
            </p:cNvPicPr>
            <p:nvPr/>
          </p:nvPicPr>
          <p:blipFill rotWithShape="1">
            <a:blip r:embed="rId17" cstate="hq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rcRect t="85" b="85"/>
            <a:stretch/>
          </p:blipFill>
          <p:spPr>
            <a:xfrm>
              <a:off x="768075" y="5068910"/>
              <a:ext cx="604174" cy="604174"/>
            </a:xfrm>
            <a:prstGeom prst="rect">
              <a:avLst/>
            </a:prstGeom>
          </p:spPr>
        </p:pic>
        <p:sp>
          <p:nvSpPr>
            <p:cNvPr id="217" name="TextBox 216">
              <a:extLst>
                <a:ext uri="{FF2B5EF4-FFF2-40B4-BE49-F238E27FC236}">
                  <a16:creationId xmlns:a16="http://schemas.microsoft.com/office/drawing/2014/main" id="{6A6968FE-A298-4E1E-8A42-498FDB7469AE}"/>
                </a:ext>
              </a:extLst>
            </p:cNvPr>
            <p:cNvSpPr txBox="1"/>
            <p:nvPr/>
          </p:nvSpPr>
          <p:spPr>
            <a:xfrm>
              <a:off x="671656" y="5549973"/>
              <a:ext cx="797014" cy="246221"/>
            </a:xfrm>
            <a:prstGeom prst="rect">
              <a:avLst/>
            </a:prstGeom>
            <a:noFill/>
          </p:spPr>
          <p:txBody>
            <a:bodyPr wrap="none" rtlCol="0">
              <a:spAutoFit/>
            </a:bodyPr>
            <a:lstStyle/>
            <a:p>
              <a:pPr algn="ctr"/>
              <a:r>
                <a:rPr lang="en-US" sz="1000" dirty="0">
                  <a:solidFill>
                    <a:srgbClr val="00688C"/>
                  </a:solidFill>
                </a:rPr>
                <a:t>HR update</a:t>
              </a:r>
            </a:p>
          </p:txBody>
        </p:sp>
      </p:grpSp>
      <p:sp>
        <p:nvSpPr>
          <p:cNvPr id="223" name="TextBox 222">
            <a:extLst>
              <a:ext uri="{FF2B5EF4-FFF2-40B4-BE49-F238E27FC236}">
                <a16:creationId xmlns:a16="http://schemas.microsoft.com/office/drawing/2014/main" id="{0520A188-AAF1-4863-B627-D1DD5DFA4E0A}"/>
              </a:ext>
            </a:extLst>
          </p:cNvPr>
          <p:cNvSpPr txBox="1"/>
          <p:nvPr/>
        </p:nvSpPr>
        <p:spPr>
          <a:xfrm>
            <a:off x="3561193" y="1655445"/>
            <a:ext cx="1929824" cy="307777"/>
          </a:xfrm>
          <a:prstGeom prst="rect">
            <a:avLst/>
          </a:prstGeom>
          <a:noFill/>
        </p:spPr>
        <p:txBody>
          <a:bodyPr wrap="none" rtlCol="0">
            <a:spAutoFit/>
          </a:bodyPr>
          <a:lstStyle/>
          <a:p>
            <a:pPr algn="ctr"/>
            <a:r>
              <a:rPr lang="en-US" sz="1400" b="1" dirty="0"/>
              <a:t>Protected databases</a:t>
            </a:r>
          </a:p>
        </p:txBody>
      </p:sp>
      <p:pic>
        <p:nvPicPr>
          <p:cNvPr id="224" name="Picture Placeholder 23">
            <a:extLst>
              <a:ext uri="{FF2B5EF4-FFF2-40B4-BE49-F238E27FC236}">
                <a16:creationId xmlns:a16="http://schemas.microsoft.com/office/drawing/2014/main" id="{EE9584A2-87EC-40EF-BE8F-05C2FD7FDDDB}"/>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rcRect/>
          <a:stretch/>
        </p:blipFill>
        <p:spPr>
          <a:xfrm>
            <a:off x="3466687" y="4304828"/>
            <a:ext cx="363949" cy="363949"/>
          </a:xfrm>
          <a:prstGeom prst="rect">
            <a:avLst/>
          </a:prstGeom>
        </p:spPr>
      </p:pic>
      <p:pic>
        <p:nvPicPr>
          <p:cNvPr id="225" name="Picture Placeholder 34">
            <a:extLst>
              <a:ext uri="{FF2B5EF4-FFF2-40B4-BE49-F238E27FC236}">
                <a16:creationId xmlns:a16="http://schemas.microsoft.com/office/drawing/2014/main" id="{2C69DE94-CB77-4AFC-9827-C57800072B2D}"/>
              </a:ext>
            </a:extLst>
          </p:cNvPr>
          <p:cNvPicPr>
            <a:picLocks noChangeAspect="1"/>
          </p:cNvPicPr>
          <p:nvPr/>
        </p:nvPicPr>
        <p:blipFill rotWithShape="1">
          <a:blip r:embed="rId11" cstate="screen">
            <a:extLst>
              <a:ext uri="{28A0092B-C50C-407E-A947-70E740481C1C}">
                <a14:useLocalDpi xmlns:a14="http://schemas.microsoft.com/office/drawing/2010/main"/>
              </a:ext>
              <a:ext uri="{96DAC541-7B7A-43D3-8B79-37D633B846F1}">
                <asvg:svgBlip xmlns="" xmlns:asvg="http://schemas.microsoft.com/office/drawing/2016/SVG/main" r:embed="rId12"/>
              </a:ext>
            </a:extLst>
          </a:blip>
          <a:srcRect/>
          <a:stretch/>
        </p:blipFill>
        <p:spPr>
          <a:xfrm>
            <a:off x="3502280" y="4305636"/>
            <a:ext cx="364069" cy="364069"/>
          </a:xfrm>
          <a:prstGeom prst="rect">
            <a:avLst/>
          </a:prstGeom>
        </p:spPr>
      </p:pic>
      <p:pic>
        <p:nvPicPr>
          <p:cNvPr id="226" name="Picture Placeholder 56">
            <a:extLst>
              <a:ext uri="{FF2B5EF4-FFF2-40B4-BE49-F238E27FC236}">
                <a16:creationId xmlns:a16="http://schemas.microsoft.com/office/drawing/2014/main" id="{2A00D2A7-5EEA-468F-83EA-AB46EE5B72F9}"/>
              </a:ext>
            </a:extLst>
          </p:cNvPr>
          <p:cNvPicPr>
            <a:picLocks noChangeAspect="1"/>
          </p:cNvPicPr>
          <p:nvPr/>
        </p:nvPicPr>
        <p:blipFill rotWithShape="1">
          <a:blip r:embed="rId19"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p:blipFill>
        <p:spPr>
          <a:xfrm flipH="1">
            <a:off x="3478587" y="4290459"/>
            <a:ext cx="363948" cy="377595"/>
          </a:xfrm>
          <a:prstGeom prst="rect">
            <a:avLst/>
          </a:prstGeom>
        </p:spPr>
      </p:pic>
      <p:pic>
        <p:nvPicPr>
          <p:cNvPr id="227" name="Picture Placeholder 86">
            <a:extLst>
              <a:ext uri="{FF2B5EF4-FFF2-40B4-BE49-F238E27FC236}">
                <a16:creationId xmlns:a16="http://schemas.microsoft.com/office/drawing/2014/main" id="{9BCEAA63-91EB-4810-841B-5AD714754EB8}"/>
              </a:ext>
            </a:extLst>
          </p:cNvPr>
          <p:cNvPicPr>
            <a:picLocks noChangeAspect="1"/>
          </p:cNvPicPr>
          <p:nvPr/>
        </p:nvPicPr>
        <p:blipFill rotWithShape="1">
          <a:blip r:embed="rId20" cstate="hq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rcRect/>
          <a:stretch/>
        </p:blipFill>
        <p:spPr>
          <a:xfrm>
            <a:off x="3487586" y="4318048"/>
            <a:ext cx="378747" cy="378746"/>
          </a:xfrm>
          <a:prstGeom prst="rect">
            <a:avLst/>
          </a:prstGeom>
        </p:spPr>
      </p:pic>
      <p:pic>
        <p:nvPicPr>
          <p:cNvPr id="230" name="Picture Placeholder 64">
            <a:extLst>
              <a:ext uri="{FF2B5EF4-FFF2-40B4-BE49-F238E27FC236}">
                <a16:creationId xmlns:a16="http://schemas.microsoft.com/office/drawing/2014/main" id="{E288F0FB-55D1-40E0-A400-DDC55260F473}"/>
              </a:ext>
            </a:extLst>
          </p:cNvPr>
          <p:cNvPicPr>
            <a:picLocks noChangeAspect="1"/>
          </p:cNvPicPr>
          <p:nvPr/>
        </p:nvPicPr>
        <p:blipFill rotWithShape="1">
          <a:blip r:embed="rId22" cstate="hq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rcRect t="85" b="85"/>
          <a:stretch/>
        </p:blipFill>
        <p:spPr>
          <a:xfrm>
            <a:off x="3487570" y="4276655"/>
            <a:ext cx="375635" cy="375635"/>
          </a:xfrm>
          <a:prstGeom prst="rect">
            <a:avLst/>
          </a:prstGeom>
        </p:spPr>
      </p:pic>
      <p:sp>
        <p:nvSpPr>
          <p:cNvPr id="256" name="TextBox 255">
            <a:extLst>
              <a:ext uri="{FF2B5EF4-FFF2-40B4-BE49-F238E27FC236}">
                <a16:creationId xmlns:a16="http://schemas.microsoft.com/office/drawing/2014/main" id="{A06860D5-9D93-478C-9871-F357F23F4152}"/>
              </a:ext>
            </a:extLst>
          </p:cNvPr>
          <p:cNvSpPr txBox="1"/>
          <p:nvPr/>
        </p:nvSpPr>
        <p:spPr>
          <a:xfrm>
            <a:off x="10303663" y="2044553"/>
            <a:ext cx="1422889" cy="307777"/>
          </a:xfrm>
          <a:prstGeom prst="rect">
            <a:avLst/>
          </a:prstGeom>
          <a:noFill/>
        </p:spPr>
        <p:txBody>
          <a:bodyPr wrap="none" rtlCol="0">
            <a:spAutoFit/>
          </a:bodyPr>
          <a:lstStyle/>
          <a:p>
            <a:pPr algn="ctr"/>
            <a:r>
              <a:rPr lang="en-US" sz="1400" b="1" dirty="0"/>
              <a:t>Real-time logs</a:t>
            </a:r>
          </a:p>
        </p:txBody>
      </p:sp>
      <p:sp>
        <p:nvSpPr>
          <p:cNvPr id="339" name="Trapezoid 338">
            <a:extLst>
              <a:ext uri="{FF2B5EF4-FFF2-40B4-BE49-F238E27FC236}">
                <a16:creationId xmlns:a16="http://schemas.microsoft.com/office/drawing/2014/main" id="{E4CCD533-705A-4AFA-A4DB-E813ADC30FCA}"/>
              </a:ext>
            </a:extLst>
          </p:cNvPr>
          <p:cNvSpPr/>
          <p:nvPr/>
        </p:nvSpPr>
        <p:spPr>
          <a:xfrm rot="16200000">
            <a:off x="-549656" y="2955493"/>
            <a:ext cx="4007663" cy="1143000"/>
          </a:xfrm>
          <a:prstGeom prst="trapezoid">
            <a:avLst>
              <a:gd name="adj" fmla="val 135438"/>
            </a:avLst>
          </a:prstGeom>
          <a:gradFill flip="none" rotWithShape="1">
            <a:gsLst>
              <a:gs pos="0">
                <a:schemeClr val="accent6"/>
              </a:gs>
              <a:gs pos="100000">
                <a:schemeClr val="accent4"/>
              </a:gs>
            </a:gsLst>
            <a:lin ang="5400000" scaled="0"/>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340" name="Oval 339">
            <a:extLst>
              <a:ext uri="{FF2B5EF4-FFF2-40B4-BE49-F238E27FC236}">
                <a16:creationId xmlns:a16="http://schemas.microsoft.com/office/drawing/2014/main" id="{A14641AB-99C5-482C-9C60-0E69A10DB07F}"/>
              </a:ext>
            </a:extLst>
          </p:cNvPr>
          <p:cNvSpPr/>
          <p:nvPr/>
        </p:nvSpPr>
        <p:spPr>
          <a:xfrm>
            <a:off x="223457" y="2940023"/>
            <a:ext cx="1447800" cy="1447800"/>
          </a:xfrm>
          <a:prstGeom prst="ellipse">
            <a:avLst/>
          </a:prstGeom>
          <a:blipFill dpi="0" rotWithShape="1">
            <a:blip r:embed="rId23" cstate="email">
              <a:extLst>
                <a:ext uri="{28A0092B-C50C-407E-A947-70E740481C1C}">
                  <a14:useLocalDpi xmlns:a14="http://schemas.microsoft.com/office/drawing/2010/main"/>
                </a:ext>
              </a:extLst>
            </a:blip>
            <a:stretch>
              <a:fillRect/>
            </a:stretch>
          </a:blipFill>
          <a:ln w="19050">
            <a:noFill/>
            <a:miter lim="800000"/>
          </a:ln>
          <a:effectLst>
            <a:outerShdw blurRad="2413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341" name="TextBox 340">
            <a:extLst>
              <a:ext uri="{FF2B5EF4-FFF2-40B4-BE49-F238E27FC236}">
                <a16:creationId xmlns:a16="http://schemas.microsoft.com/office/drawing/2014/main" id="{CDD3FCC7-3199-4243-988C-49B2A217E451}"/>
              </a:ext>
            </a:extLst>
          </p:cNvPr>
          <p:cNvSpPr txBox="1"/>
          <p:nvPr/>
        </p:nvSpPr>
        <p:spPr>
          <a:xfrm>
            <a:off x="147258" y="4616423"/>
            <a:ext cx="1600201" cy="533400"/>
          </a:xfrm>
          <a:prstGeom prst="rect">
            <a:avLst/>
          </a:prstGeom>
          <a:noFill/>
        </p:spPr>
        <p:txBody>
          <a:bodyPr wrap="none" lIns="0" tIns="0" rIns="0" bIns="0" rtlCol="0">
            <a:noAutofit/>
          </a:bodyPr>
          <a:lstStyle/>
          <a:p>
            <a:pPr algn="ctr">
              <a:lnSpc>
                <a:spcPct val="90000"/>
              </a:lnSpc>
              <a:spcBef>
                <a:spcPct val="0"/>
              </a:spcBef>
              <a:spcAft>
                <a:spcPct val="0"/>
              </a:spcAft>
              <a:defRPr/>
            </a:pPr>
            <a:r>
              <a:rPr lang="en-US" sz="1600" b="1">
                <a:solidFill>
                  <a:srgbClr val="5F5F5F"/>
                </a:solidFill>
              </a:rPr>
              <a:t>Time</a:t>
            </a:r>
            <a:br>
              <a:rPr lang="en-US" sz="1600" b="1">
                <a:solidFill>
                  <a:srgbClr val="5F5F5F"/>
                </a:solidFill>
              </a:rPr>
            </a:br>
            <a:r>
              <a:rPr lang="en-US" sz="1600" b="1">
                <a:solidFill>
                  <a:srgbClr val="5F5F5F"/>
                </a:solidFill>
              </a:rPr>
              <a:t>Machine</a:t>
            </a:r>
          </a:p>
        </p:txBody>
      </p:sp>
      <p:sp>
        <p:nvSpPr>
          <p:cNvPr id="342" name="Oval 341">
            <a:extLst>
              <a:ext uri="{FF2B5EF4-FFF2-40B4-BE49-F238E27FC236}">
                <a16:creationId xmlns:a16="http://schemas.microsoft.com/office/drawing/2014/main" id="{E740A391-542E-4ED2-890C-B1038C5752DD}"/>
              </a:ext>
            </a:extLst>
          </p:cNvPr>
          <p:cNvSpPr/>
          <p:nvPr/>
        </p:nvSpPr>
        <p:spPr>
          <a:xfrm>
            <a:off x="363455" y="3081790"/>
            <a:ext cx="1143000" cy="1143000"/>
          </a:xfrm>
          <a:prstGeom prst="ellipse">
            <a:avLst/>
          </a:prstGeom>
          <a:solidFill>
            <a:schemeClr val="tx2"/>
          </a:solidFill>
          <a:ln w="19050">
            <a:noFill/>
            <a:miter lim="800000"/>
          </a:ln>
          <a:scene3d>
            <a:camera prst="orthographicFront"/>
            <a:lightRig rig="threePt" dir="t"/>
          </a:scene3d>
          <a:sp3d>
            <a:bevelT w="527050" h="2857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343" name="Oval 342">
            <a:extLst>
              <a:ext uri="{FF2B5EF4-FFF2-40B4-BE49-F238E27FC236}">
                <a16:creationId xmlns:a16="http://schemas.microsoft.com/office/drawing/2014/main" id="{6B0EEF78-5A09-4011-AABF-7704A31BDFF1}"/>
              </a:ext>
            </a:extLst>
          </p:cNvPr>
          <p:cNvSpPr/>
          <p:nvPr/>
        </p:nvSpPr>
        <p:spPr>
          <a:xfrm>
            <a:off x="363455" y="3081790"/>
            <a:ext cx="1143000" cy="1143000"/>
          </a:xfrm>
          <a:prstGeom prst="ellipse">
            <a:avLst/>
          </a:prstGeom>
          <a:solidFill>
            <a:schemeClr val="tx2"/>
          </a:solidFill>
          <a:ln w="19050">
            <a:noFill/>
            <a:miter lim="800000"/>
          </a:ln>
          <a:effectLst>
            <a:glow rad="241300">
              <a:schemeClr val="bg1">
                <a:alpha val="60000"/>
              </a:schemeClr>
            </a:glow>
          </a:effectLst>
          <a:scene3d>
            <a:camera prst="orthographicFront"/>
            <a:lightRig rig="threePt" dir="t"/>
          </a:scene3d>
          <a:sp3d>
            <a:bevelT w="527050" h="28575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a:lnSpc>
                <a:spcPct val="90000"/>
              </a:lnSpc>
              <a:spcBef>
                <a:spcPct val="0"/>
              </a:spcBef>
              <a:spcAft>
                <a:spcPct val="0"/>
              </a:spcAft>
              <a:defRPr/>
            </a:pPr>
            <a:endParaRPr lang="en-US">
              <a:solidFill>
                <a:srgbClr val="FFFFFF"/>
              </a:solidFill>
              <a:latin typeface="Oracle Sans" panose="020B0503020204020204" pitchFamily="34" charset="0"/>
            </a:endParaRPr>
          </a:p>
        </p:txBody>
      </p:sp>
      <p:sp>
        <p:nvSpPr>
          <p:cNvPr id="344" name="Arc 343">
            <a:extLst>
              <a:ext uri="{FF2B5EF4-FFF2-40B4-BE49-F238E27FC236}">
                <a16:creationId xmlns:a16="http://schemas.microsoft.com/office/drawing/2014/main" id="{12669A1F-A203-4DBD-9716-737F265659DB}"/>
              </a:ext>
            </a:extLst>
          </p:cNvPr>
          <p:cNvSpPr/>
          <p:nvPr/>
        </p:nvSpPr>
        <p:spPr>
          <a:xfrm>
            <a:off x="593823" y="3310390"/>
            <a:ext cx="685800" cy="685800"/>
          </a:xfrm>
          <a:prstGeom prst="arc">
            <a:avLst>
              <a:gd name="adj1" fmla="val 15006169"/>
              <a:gd name="adj2" fmla="val 12876854"/>
            </a:avLst>
          </a:prstGeom>
          <a:ln w="76200">
            <a:solidFill>
              <a:schemeClr val="bg1"/>
            </a:solidFill>
            <a:miter lim="800000"/>
            <a:headEnd type="none" w="med" len="med"/>
            <a:tailEnd type="triangle" w="med" len="med"/>
          </a:ln>
          <a:effectLst>
            <a:glow rad="101600">
              <a:schemeClr val="accent4">
                <a:satMod val="175000"/>
                <a:alpha val="7000"/>
              </a:schemeClr>
            </a:glow>
          </a:effectLst>
        </p:spPr>
        <p:style>
          <a:lnRef idx="1">
            <a:schemeClr val="accent1"/>
          </a:lnRef>
          <a:fillRef idx="0">
            <a:schemeClr val="accent1"/>
          </a:fillRef>
          <a:effectRef idx="0">
            <a:schemeClr val="accent1"/>
          </a:effectRef>
          <a:fontRef idx="minor">
            <a:schemeClr val="tx1"/>
          </a:fontRef>
        </p:style>
        <p:txBody>
          <a:bodyPr lIns="91436" tIns="45719" rIns="91436" bIns="45719" rtlCol="0" anchor="ctr"/>
          <a:lstStyle/>
          <a:p>
            <a:pPr algn="ctr">
              <a:spcBef>
                <a:spcPct val="0"/>
              </a:spcBef>
              <a:spcAft>
                <a:spcPct val="0"/>
              </a:spcAft>
              <a:defRPr/>
            </a:pPr>
            <a:endParaRPr lang="en-US">
              <a:solidFill>
                <a:srgbClr val="5F5F5F"/>
              </a:solidFill>
              <a:latin typeface="Oracle Sans" panose="020B0503020204020204" pitchFamily="34" charset="0"/>
            </a:endParaRPr>
          </a:p>
        </p:txBody>
      </p:sp>
      <p:pic>
        <p:nvPicPr>
          <p:cNvPr id="345" name="Picture 344">
            <a:extLst>
              <a:ext uri="{FF2B5EF4-FFF2-40B4-BE49-F238E27FC236}">
                <a16:creationId xmlns:a16="http://schemas.microsoft.com/office/drawing/2014/main" id="{60339563-12EF-405B-8919-D532D17FAEBF}"/>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558386" y="3266090"/>
            <a:ext cx="808070" cy="808071"/>
          </a:xfrm>
          <a:prstGeom prst="rect">
            <a:avLst/>
          </a:prstGeom>
        </p:spPr>
      </p:pic>
      <p:pic>
        <p:nvPicPr>
          <p:cNvPr id="244" name="Picture Placeholder 23">
            <a:extLst>
              <a:ext uri="{FF2B5EF4-FFF2-40B4-BE49-F238E27FC236}">
                <a16:creationId xmlns:a16="http://schemas.microsoft.com/office/drawing/2014/main" id="{B596DA53-E4BC-444A-B4CC-5DF65B6B766C}"/>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rcRect/>
          <a:stretch/>
        </p:blipFill>
        <p:spPr>
          <a:xfrm>
            <a:off x="3435299" y="4302635"/>
            <a:ext cx="363949" cy="363949"/>
          </a:xfrm>
          <a:prstGeom prst="rect">
            <a:avLst/>
          </a:prstGeom>
        </p:spPr>
      </p:pic>
      <p:pic>
        <p:nvPicPr>
          <p:cNvPr id="250" name="Picture Placeholder 34">
            <a:extLst>
              <a:ext uri="{FF2B5EF4-FFF2-40B4-BE49-F238E27FC236}">
                <a16:creationId xmlns:a16="http://schemas.microsoft.com/office/drawing/2014/main" id="{A6604420-AE83-4D88-9966-09803CA56A8E}"/>
              </a:ext>
            </a:extLst>
          </p:cNvPr>
          <p:cNvPicPr>
            <a:picLocks noChangeAspect="1"/>
          </p:cNvPicPr>
          <p:nvPr/>
        </p:nvPicPr>
        <p:blipFill rotWithShape="1">
          <a:blip r:embed="rId11" cstate="screen">
            <a:extLst>
              <a:ext uri="{28A0092B-C50C-407E-A947-70E740481C1C}">
                <a14:useLocalDpi xmlns:a14="http://schemas.microsoft.com/office/drawing/2010/main"/>
              </a:ext>
              <a:ext uri="{96DAC541-7B7A-43D3-8B79-37D633B846F1}">
                <asvg:svgBlip xmlns="" xmlns:asvg="http://schemas.microsoft.com/office/drawing/2016/SVG/main" r:embed="rId12"/>
              </a:ext>
            </a:extLst>
          </a:blip>
          <a:srcRect/>
          <a:stretch/>
        </p:blipFill>
        <p:spPr>
          <a:xfrm>
            <a:off x="10572446" y="2280984"/>
            <a:ext cx="364069" cy="364069"/>
          </a:xfrm>
          <a:prstGeom prst="rect">
            <a:avLst/>
          </a:prstGeom>
        </p:spPr>
      </p:pic>
      <p:pic>
        <p:nvPicPr>
          <p:cNvPr id="251" name="Picture Placeholder 56">
            <a:extLst>
              <a:ext uri="{FF2B5EF4-FFF2-40B4-BE49-F238E27FC236}">
                <a16:creationId xmlns:a16="http://schemas.microsoft.com/office/drawing/2014/main" id="{AFF23997-4210-4CBE-B1B8-2FFCF20E641D}"/>
              </a:ext>
            </a:extLst>
          </p:cNvPr>
          <p:cNvPicPr>
            <a:picLocks noChangeAspect="1"/>
          </p:cNvPicPr>
          <p:nvPr/>
        </p:nvPicPr>
        <p:blipFill rotWithShape="1">
          <a:blip r:embed="rId19" cstate="hqprint">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p:blipFill>
        <p:spPr>
          <a:xfrm flipH="1">
            <a:off x="10871972" y="2286767"/>
            <a:ext cx="363948" cy="377595"/>
          </a:xfrm>
          <a:prstGeom prst="rect">
            <a:avLst/>
          </a:prstGeom>
        </p:spPr>
      </p:pic>
      <p:pic>
        <p:nvPicPr>
          <p:cNvPr id="252" name="Picture Placeholder 86">
            <a:extLst>
              <a:ext uri="{FF2B5EF4-FFF2-40B4-BE49-F238E27FC236}">
                <a16:creationId xmlns:a16="http://schemas.microsoft.com/office/drawing/2014/main" id="{6A44F35D-E0FB-4F2B-A7C0-5C5C16D6B2DB}"/>
              </a:ext>
            </a:extLst>
          </p:cNvPr>
          <p:cNvPicPr>
            <a:picLocks noChangeAspect="1"/>
          </p:cNvPicPr>
          <p:nvPr/>
        </p:nvPicPr>
        <p:blipFill rotWithShape="1">
          <a:blip r:embed="rId20" cstate="hqprint">
            <a:extLst>
              <a:ext uri="{28A0092B-C50C-407E-A947-70E740481C1C}">
                <a14:useLocalDpi xmlns:a14="http://schemas.microsoft.com/office/drawing/2010/main" val="0"/>
              </a:ext>
              <a:ext uri="{96DAC541-7B7A-43D3-8B79-37D633B846F1}">
                <asvg:svgBlip xmlns="" xmlns:asvg="http://schemas.microsoft.com/office/drawing/2016/SVG/main" r:embed="rId21"/>
              </a:ext>
            </a:extLst>
          </a:blip>
          <a:srcRect/>
          <a:stretch/>
        </p:blipFill>
        <p:spPr>
          <a:xfrm>
            <a:off x="11159956" y="2292448"/>
            <a:ext cx="378747" cy="378746"/>
          </a:xfrm>
          <a:prstGeom prst="rect">
            <a:avLst/>
          </a:prstGeom>
        </p:spPr>
      </p:pic>
      <p:pic>
        <p:nvPicPr>
          <p:cNvPr id="253" name="Picture Placeholder 64">
            <a:extLst>
              <a:ext uri="{FF2B5EF4-FFF2-40B4-BE49-F238E27FC236}">
                <a16:creationId xmlns:a16="http://schemas.microsoft.com/office/drawing/2014/main" id="{B722106E-591F-4474-B397-16818F9E58FA}"/>
              </a:ext>
            </a:extLst>
          </p:cNvPr>
          <p:cNvPicPr>
            <a:picLocks noChangeAspect="1"/>
          </p:cNvPicPr>
          <p:nvPr/>
        </p:nvPicPr>
        <p:blipFill rotWithShape="1">
          <a:blip r:embed="rId22" cstate="hqprint">
            <a:extLst>
              <a:ext uri="{28A0092B-C50C-407E-A947-70E740481C1C}">
                <a14:useLocalDpi xmlns:a14="http://schemas.microsoft.com/office/drawing/2010/main" val="0"/>
              </a:ext>
              <a:ext uri="{96DAC541-7B7A-43D3-8B79-37D633B846F1}">
                <asvg:svgBlip xmlns="" xmlns:asvg="http://schemas.microsoft.com/office/drawing/2016/SVG/main" r:embed="rId18"/>
              </a:ext>
            </a:extLst>
          </a:blip>
          <a:srcRect t="85" b="85"/>
          <a:stretch/>
        </p:blipFill>
        <p:spPr>
          <a:xfrm>
            <a:off x="11462637" y="2242731"/>
            <a:ext cx="375635" cy="375635"/>
          </a:xfrm>
          <a:prstGeom prst="rect">
            <a:avLst/>
          </a:prstGeom>
        </p:spPr>
      </p:pic>
      <p:pic>
        <p:nvPicPr>
          <p:cNvPr id="254" name="Picture Placeholder 23">
            <a:extLst>
              <a:ext uri="{FF2B5EF4-FFF2-40B4-BE49-F238E27FC236}">
                <a16:creationId xmlns:a16="http://schemas.microsoft.com/office/drawing/2014/main" id="{A1FC664A-1968-4627-9F3C-C390C83FB18F}"/>
              </a:ext>
            </a:extLst>
          </p:cNvPr>
          <p:cNvPicPr>
            <a:picLocks noChangeAspect="1"/>
          </p:cNvPicPr>
          <p:nvPr/>
        </p:nvPicPr>
        <p:blipFill rotWithShape="1">
          <a:blip r:embed="rId9" cstate="screen">
            <a:extLst>
              <a:ext uri="{28A0092B-C50C-407E-A947-70E740481C1C}">
                <a14:useLocalDpi xmlns:a14="http://schemas.microsoft.com/office/drawing/2010/main"/>
              </a:ext>
              <a:ext uri="{96DAC541-7B7A-43D3-8B79-37D633B846F1}">
                <asvg:svgBlip xmlns="" xmlns:asvg="http://schemas.microsoft.com/office/drawing/2016/SVG/main" r:embed="rId10"/>
              </a:ext>
            </a:extLst>
          </a:blip>
          <a:srcRect/>
          <a:stretch/>
        </p:blipFill>
        <p:spPr>
          <a:xfrm>
            <a:off x="10247735" y="2292448"/>
            <a:ext cx="363949" cy="363949"/>
          </a:xfrm>
          <a:prstGeom prst="rect">
            <a:avLst/>
          </a:prstGeom>
        </p:spPr>
      </p:pic>
    </p:spTree>
    <p:extLst>
      <p:ext uri="{BB962C8B-B14F-4D97-AF65-F5344CB8AC3E}">
        <p14:creationId xmlns:p14="http://schemas.microsoft.com/office/powerpoint/2010/main" val="347831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par>
                          <p:cTn id="7" fill="hold">
                            <p:stCondLst>
                              <p:cond delay="0"/>
                            </p:stCondLst>
                            <p:childTnLst>
                              <p:par>
                                <p:cTn id="8" presetID="50" presetClass="path" presetSubtype="0" accel="50000" decel="50000" fill="hold" nodeType="afterEffect">
                                  <p:stCondLst>
                                    <p:cond delay="500"/>
                                  </p:stCondLst>
                                  <p:childTnLst>
                                    <p:animMotion origin="layout" path="M 1.25E-6 3.33333E-6 L 0.27825 3.33333E-6 C 0.40273 3.33333E-6 0.55651 -0.08125 0.55651 -0.14699 L 0.55651 -0.29398 " pathEditMode="relative" rAng="0" ptsTypes="AAAA">
                                      <p:cBhvr>
                                        <p:cTn id="9" dur="500" fill="hold"/>
                                        <p:tgtEl>
                                          <p:spTgt spid="224"/>
                                        </p:tgtEl>
                                        <p:attrNameLst>
                                          <p:attrName>ppt_x</p:attrName>
                                          <p:attrName>ppt_y</p:attrName>
                                        </p:attrNameLst>
                                      </p:cBhvr>
                                      <p:rCtr x="27826" y="-14699"/>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25"/>
                                        </p:tgtEl>
                                        <p:attrNameLst>
                                          <p:attrName>style.visibility</p:attrName>
                                        </p:attrNameLst>
                                      </p:cBhvr>
                                      <p:to>
                                        <p:strVal val="visible"/>
                                      </p:to>
                                    </p:set>
                                  </p:childTnLst>
                                </p:cTn>
                              </p:par>
                            </p:childTnLst>
                          </p:cTn>
                        </p:par>
                        <p:par>
                          <p:cTn id="14" fill="hold">
                            <p:stCondLst>
                              <p:cond delay="0"/>
                            </p:stCondLst>
                            <p:childTnLst>
                              <p:par>
                                <p:cTn id="15" presetID="50" presetClass="path" presetSubtype="0" repeatCount="indefinite" accel="50000" decel="50000" fill="hold" nodeType="afterEffect">
                                  <p:stCondLst>
                                    <p:cond delay="200"/>
                                  </p:stCondLst>
                                  <p:childTnLst>
                                    <p:animMotion origin="layout" path="M -3.33333E-6 1.85185E-6 L 0.29011 1.85185E-6 C 0.42006 1.85185E-6 0.58034 -0.08171 0.58034 -0.14792 L 0.58034 -0.29421 " pathEditMode="relative" rAng="0" ptsTypes="AAAA">
                                      <p:cBhvr>
                                        <p:cTn id="16" dur="500" fill="hold"/>
                                        <p:tgtEl>
                                          <p:spTgt spid="225"/>
                                        </p:tgtEl>
                                        <p:attrNameLst>
                                          <p:attrName>ppt_x</p:attrName>
                                          <p:attrName>ppt_y</p:attrName>
                                        </p:attrNameLst>
                                      </p:cBhvr>
                                      <p:rCtr x="29010" y="-14722"/>
                                    </p:animMotion>
                                  </p:childTnLst>
                                </p:cTn>
                              </p:par>
                            </p:childTnLst>
                          </p:cTn>
                        </p:par>
                        <p:par>
                          <p:cTn id="17" fill="hold">
                            <p:stCondLst>
                              <p:cond delay="700"/>
                            </p:stCondLst>
                            <p:childTnLst>
                              <p:par>
                                <p:cTn id="18" presetID="1" presetClass="entr" presetSubtype="0" fill="hold" nodeType="afterEffect">
                                  <p:stCondLst>
                                    <p:cond delay="0"/>
                                  </p:stCondLst>
                                  <p:childTnLst>
                                    <p:set>
                                      <p:cBhvr>
                                        <p:cTn id="19" dur="1" fill="hold">
                                          <p:stCondLst>
                                            <p:cond delay="0"/>
                                          </p:stCondLst>
                                        </p:cTn>
                                        <p:tgtEl>
                                          <p:spTgt spid="226"/>
                                        </p:tgtEl>
                                        <p:attrNameLst>
                                          <p:attrName>style.visibility</p:attrName>
                                        </p:attrNameLst>
                                      </p:cBhvr>
                                      <p:to>
                                        <p:strVal val="visible"/>
                                      </p:to>
                                    </p:set>
                                  </p:childTnLst>
                                </p:cTn>
                              </p:par>
                            </p:childTnLst>
                          </p:cTn>
                        </p:par>
                        <p:par>
                          <p:cTn id="20" fill="hold">
                            <p:stCondLst>
                              <p:cond delay="700"/>
                            </p:stCondLst>
                            <p:childTnLst>
                              <p:par>
                                <p:cTn id="21" presetID="50" presetClass="path" presetSubtype="0" repeatCount="indefinite" accel="50000" decel="50000" fill="hold" nodeType="afterEffect">
                                  <p:stCondLst>
                                    <p:cond delay="250"/>
                                  </p:stCondLst>
                                  <p:childTnLst>
                                    <p:animMotion origin="layout" path="M -2.08333E-7 -7.40741E-7 L 0.30404 -7.40741E-7 C 0.44036 -7.40741E-7 0.60846 -0.08125 0.60846 -0.14722 L 0.60846 -0.29305 " pathEditMode="relative" rAng="0" ptsTypes="AAAA">
                                      <p:cBhvr>
                                        <p:cTn id="22" dur="450" fill="hold"/>
                                        <p:tgtEl>
                                          <p:spTgt spid="226"/>
                                        </p:tgtEl>
                                        <p:attrNameLst>
                                          <p:attrName>ppt_x</p:attrName>
                                          <p:attrName>ppt_y</p:attrName>
                                        </p:attrNameLst>
                                      </p:cBhvr>
                                      <p:rCtr x="30417" y="-14653"/>
                                    </p:animMotion>
                                  </p:childTnLst>
                                </p:cTn>
                              </p:par>
                            </p:childTnLst>
                          </p:cTn>
                        </p:par>
                        <p:par>
                          <p:cTn id="23" fill="hold">
                            <p:stCondLst>
                              <p:cond delay="1400"/>
                            </p:stCondLst>
                            <p:childTnLst>
                              <p:par>
                                <p:cTn id="24" presetID="1" presetClass="entr" presetSubtype="0" fill="hold" nodeType="afterEffect">
                                  <p:stCondLst>
                                    <p:cond delay="0"/>
                                  </p:stCondLst>
                                  <p:childTnLst>
                                    <p:set>
                                      <p:cBhvr>
                                        <p:cTn id="25" dur="1" fill="hold">
                                          <p:stCondLst>
                                            <p:cond delay="0"/>
                                          </p:stCondLst>
                                        </p:cTn>
                                        <p:tgtEl>
                                          <p:spTgt spid="227"/>
                                        </p:tgtEl>
                                        <p:attrNameLst>
                                          <p:attrName>style.visibility</p:attrName>
                                        </p:attrNameLst>
                                      </p:cBhvr>
                                      <p:to>
                                        <p:strVal val="visible"/>
                                      </p:to>
                                    </p:set>
                                  </p:childTnLst>
                                </p:cTn>
                              </p:par>
                            </p:childTnLst>
                          </p:cTn>
                        </p:par>
                        <p:par>
                          <p:cTn id="26" fill="hold">
                            <p:stCondLst>
                              <p:cond delay="1400"/>
                            </p:stCondLst>
                            <p:childTnLst>
                              <p:par>
                                <p:cTn id="27" presetID="50" presetClass="path" presetSubtype="0" repeatCount="indefinite" accel="50000" decel="50000" fill="hold" nodeType="afterEffect">
                                  <p:stCondLst>
                                    <p:cond delay="350"/>
                                  </p:stCondLst>
                                  <p:childTnLst>
                                    <p:animMotion origin="layout" path="M -2.5E-6 4.07407E-6 L 0.3142 4.07407E-6 C 0.45495 4.07407E-6 0.62878 -0.08149 0.62878 -0.14769 L 0.62878 -0.29468 " pathEditMode="relative" rAng="0" ptsTypes="AAAA">
                                      <p:cBhvr>
                                        <p:cTn id="28" dur="650" fill="hold"/>
                                        <p:tgtEl>
                                          <p:spTgt spid="227"/>
                                        </p:tgtEl>
                                        <p:attrNameLst>
                                          <p:attrName>ppt_x</p:attrName>
                                          <p:attrName>ppt_y</p:attrName>
                                        </p:attrNameLst>
                                      </p:cBhvr>
                                      <p:rCtr x="31432" y="-14745"/>
                                    </p:animMotion>
                                  </p:childTnLst>
                                </p:cTn>
                              </p:par>
                            </p:childTnLst>
                          </p:cTn>
                        </p:par>
                        <p:par>
                          <p:cTn id="29" fill="hold">
                            <p:stCondLst>
                              <p:cond delay="2400"/>
                            </p:stCondLst>
                            <p:childTnLst>
                              <p:par>
                                <p:cTn id="30" presetID="1" presetClass="entr" presetSubtype="0" fill="hold" nodeType="afterEffect">
                                  <p:stCondLst>
                                    <p:cond delay="0"/>
                                  </p:stCondLst>
                                  <p:childTnLst>
                                    <p:set>
                                      <p:cBhvr>
                                        <p:cTn id="31" dur="1" fill="hold">
                                          <p:stCondLst>
                                            <p:cond delay="0"/>
                                          </p:stCondLst>
                                        </p:cTn>
                                        <p:tgtEl>
                                          <p:spTgt spid="230"/>
                                        </p:tgtEl>
                                        <p:attrNameLst>
                                          <p:attrName>style.visibility</p:attrName>
                                        </p:attrNameLst>
                                      </p:cBhvr>
                                      <p:to>
                                        <p:strVal val="visible"/>
                                      </p:to>
                                    </p:set>
                                  </p:childTnLst>
                                </p:cTn>
                              </p:par>
                            </p:childTnLst>
                          </p:cTn>
                        </p:par>
                        <p:par>
                          <p:cTn id="32" fill="hold">
                            <p:stCondLst>
                              <p:cond delay="2400"/>
                            </p:stCondLst>
                            <p:childTnLst>
                              <p:par>
                                <p:cTn id="33" presetID="50" presetClass="path" presetSubtype="0" repeatCount="indefinite" accel="50000" decel="50000" fill="hold" nodeType="afterEffect">
                                  <p:stCondLst>
                                    <p:cond delay="0"/>
                                  </p:stCondLst>
                                  <p:childTnLst>
                                    <p:animMotion origin="layout" path="M -2.29167E-6 4.07407E-6 L 0.32617 4.07407E-6 C 0.47227 4.07407E-6 0.65248 -0.0801 0.65248 -0.14491 L 0.65248 -0.28936 " pathEditMode="relative" rAng="0" ptsTypes="AAAA">
                                      <p:cBhvr>
                                        <p:cTn id="34" dur="500" fill="hold"/>
                                        <p:tgtEl>
                                          <p:spTgt spid="230"/>
                                        </p:tgtEl>
                                        <p:attrNameLst>
                                          <p:attrName>ppt_x</p:attrName>
                                          <p:attrName>ppt_y</p:attrName>
                                        </p:attrNameLst>
                                      </p:cBhvr>
                                      <p:rCtr x="32617" y="-14468"/>
                                    </p:animMotion>
                                  </p:childTnLst>
                                </p:cTn>
                              </p:par>
                            </p:childTnLst>
                          </p:cTn>
                        </p:par>
                        <p:par>
                          <p:cTn id="35" fill="hold">
                            <p:stCondLst>
                              <p:cond delay="2900"/>
                            </p:stCondLst>
                            <p:childTnLst>
                              <p:par>
                                <p:cTn id="36" presetID="1" presetClass="entr" presetSubtype="0" fill="hold" nodeType="afterEffect">
                                  <p:stCondLst>
                                    <p:cond delay="0"/>
                                  </p:stCondLst>
                                  <p:childTnLst>
                                    <p:set>
                                      <p:cBhvr>
                                        <p:cTn id="37" dur="1" fill="hold">
                                          <p:stCondLst>
                                            <p:cond delay="0"/>
                                          </p:stCondLst>
                                        </p:cTn>
                                        <p:tgtEl>
                                          <p:spTgt spid="244"/>
                                        </p:tgtEl>
                                        <p:attrNameLst>
                                          <p:attrName>style.visibility</p:attrName>
                                        </p:attrNameLst>
                                      </p:cBhvr>
                                      <p:to>
                                        <p:strVal val="visible"/>
                                      </p:to>
                                    </p:set>
                                  </p:childTnLst>
                                </p:cTn>
                              </p:par>
                            </p:childTnLst>
                          </p:cTn>
                        </p:par>
                        <p:par>
                          <p:cTn id="38" fill="hold">
                            <p:stCondLst>
                              <p:cond delay="2900"/>
                            </p:stCondLst>
                            <p:childTnLst>
                              <p:par>
                                <p:cTn id="39" presetID="50" presetClass="path" presetSubtype="0" repeatCount="indefinite" accel="50000" decel="50000" fill="hold" nodeType="afterEffect">
                                  <p:stCondLst>
                                    <p:cond delay="0"/>
                                  </p:stCondLst>
                                  <p:childTnLst>
                                    <p:animMotion origin="layout" path="M -4.58333E-6 4.81481E-6 L 0.27826 4.81481E-6 C 0.40274 4.81481E-6 0.55652 -0.08125 0.55652 -0.147 L 0.55652 -0.29399 " pathEditMode="relative" rAng="0" ptsTypes="AAAA">
                                      <p:cBhvr>
                                        <p:cTn id="40" dur="500" fill="hold"/>
                                        <p:tgtEl>
                                          <p:spTgt spid="244"/>
                                        </p:tgtEl>
                                        <p:attrNameLst>
                                          <p:attrName>ppt_x</p:attrName>
                                          <p:attrName>ppt_y</p:attrName>
                                        </p:attrNameLst>
                                      </p:cBhvr>
                                      <p:rCtr x="27826" y="-146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r>
              <a:rPr lang="en-US" dirty="0" smtClean="0"/>
              <a:t>Copyright © 2023, Oracle and/or its affiliates. All rights reserved   </a:t>
            </a:r>
            <a:endParaRPr lang="en-US" dirty="0"/>
          </a:p>
        </p:txBody>
      </p:sp>
      <p:pic>
        <p:nvPicPr>
          <p:cNvPr id="8" name="Picture 7"/>
          <p:cNvPicPr>
            <a:picLocks noChangeAspect="1"/>
          </p:cNvPicPr>
          <p:nvPr/>
        </p:nvPicPr>
        <p:blipFill>
          <a:blip r:embed="rId3"/>
          <a:stretch>
            <a:fillRect/>
          </a:stretch>
        </p:blipFill>
        <p:spPr>
          <a:xfrm>
            <a:off x="494070" y="220785"/>
            <a:ext cx="975916" cy="981220"/>
          </a:xfrm>
          <a:prstGeom prst="rect">
            <a:avLst/>
          </a:prstGeom>
          <a:ln>
            <a:noFill/>
          </a:ln>
          <a:effectLst>
            <a:outerShdw blurRad="292100" dist="139700" dir="2700000" algn="tl" rotWithShape="0">
              <a:srgbClr val="333333">
                <a:alpha val="65000"/>
              </a:srgbClr>
            </a:outerShdw>
          </a:effectLst>
        </p:spPr>
      </p:pic>
      <p:sp>
        <p:nvSpPr>
          <p:cNvPr id="12" name="Title 13"/>
          <p:cNvSpPr>
            <a:spLocks noGrp="1"/>
          </p:cNvSpPr>
          <p:nvPr>
            <p:ph type="title"/>
          </p:nvPr>
        </p:nvSpPr>
        <p:spPr>
          <a:xfrm>
            <a:off x="123681" y="0"/>
            <a:ext cx="10719055" cy="820157"/>
          </a:xfrm>
        </p:spPr>
        <p:txBody>
          <a:bodyPr>
            <a:normAutofit/>
          </a:bodyPr>
          <a:lstStyle/>
          <a:p>
            <a:r>
              <a:rPr lang="en-US" sz="2800" dirty="0" smtClean="0">
                <a:solidFill>
                  <a:schemeClr val="tx1"/>
                </a:solidFill>
              </a:rPr>
              <a:t>                     </a:t>
            </a:r>
            <a:r>
              <a:rPr lang="en-US" dirty="0" smtClean="0">
                <a:solidFill>
                  <a:schemeClr val="tx1"/>
                </a:solidFill>
              </a:rPr>
              <a:t>SQL&gt; select * from person where name = ‘</a:t>
            </a:r>
            <a:r>
              <a:rPr lang="en-US" dirty="0" smtClean="0"/>
              <a:t>Marcel Lamarca</a:t>
            </a:r>
            <a:r>
              <a:rPr lang="en-US" dirty="0" smtClean="0">
                <a:solidFill>
                  <a:schemeClr val="tx1"/>
                </a:solidFill>
              </a:rPr>
              <a:t>’</a:t>
            </a:r>
            <a:endParaRPr lang="en-US" dirty="0">
              <a:solidFill>
                <a:schemeClr val="tx1"/>
              </a:solidFill>
            </a:endParaRPr>
          </a:p>
        </p:txBody>
      </p:sp>
      <p:sp>
        <p:nvSpPr>
          <p:cNvPr id="15" name="TextBox 14"/>
          <p:cNvSpPr txBox="1"/>
          <p:nvPr/>
        </p:nvSpPr>
        <p:spPr>
          <a:xfrm>
            <a:off x="4585123" y="981956"/>
            <a:ext cx="7268901" cy="5280222"/>
          </a:xfrm>
          <a:prstGeom prst="rect">
            <a:avLst/>
          </a:prstGeom>
          <a:noFill/>
        </p:spPr>
        <p:txBody>
          <a:bodyPr wrap="none" lIns="0" tIns="0" rIns="0" bIns="0" rtlCol="0">
            <a:noAutofit/>
          </a:bodyPr>
          <a:lstStyle/>
          <a:p>
            <a:pPr lvl="0" eaLnBrk="1" fontAlgn="auto" hangingPunct="1">
              <a:lnSpc>
                <a:spcPct val="90000"/>
              </a:lnSpc>
              <a:spcBef>
                <a:spcPts val="0"/>
              </a:spcBef>
              <a:spcAft>
                <a:spcPts val="0"/>
              </a:spcAft>
              <a:defRPr/>
            </a:pPr>
            <a:r>
              <a:rPr lang="en-US" sz="1600" dirty="0" smtClean="0">
                <a:solidFill>
                  <a:srgbClr val="312D2A"/>
                </a:solidFill>
                <a:latin typeface="Oracle Sans"/>
                <a:cs typeface="Arial"/>
              </a:rPr>
              <a:t>F</a:t>
            </a:r>
            <a:r>
              <a:rPr kumimoji="0" lang="en-US" sz="1600" b="0" i="0" u="none" strike="noStrike" kern="1200" cap="none" spc="0" normalizeH="0" baseline="0" noProof="0" dirty="0" err="1" smtClean="0">
                <a:ln>
                  <a:noFill/>
                </a:ln>
                <a:solidFill>
                  <a:srgbClr val="312D2A"/>
                </a:solidFill>
                <a:effectLst/>
                <a:uLnTx/>
                <a:uFillTx/>
                <a:latin typeface="Oracle Sans"/>
                <a:cs typeface="Arial"/>
              </a:rPr>
              <a:t>ather</a:t>
            </a:r>
            <a:r>
              <a:rPr lang="en-US" sz="1600" dirty="0" smtClean="0">
                <a:solidFill>
                  <a:srgbClr val="312D2A"/>
                </a:solidFill>
                <a:latin typeface="Oracle Sans"/>
                <a:cs typeface="Arial"/>
              </a:rPr>
              <a:t>, husband, Cooker and son</a:t>
            </a:r>
            <a:r>
              <a:rPr lang="en-US" sz="1600" dirty="0" smtClean="0">
                <a:solidFill>
                  <a:srgbClr val="312D2A"/>
                </a:solidFill>
                <a:latin typeface="Oracle Sans"/>
              </a:rPr>
              <a:t>! </a:t>
            </a:r>
          </a:p>
          <a:p>
            <a:pPr lvl="0" eaLnBrk="1" fontAlgn="auto" hangingPunct="1">
              <a:lnSpc>
                <a:spcPct val="90000"/>
              </a:lnSpc>
              <a:spcBef>
                <a:spcPts val="0"/>
              </a:spcBef>
              <a:spcAft>
                <a:spcPts val="0"/>
              </a:spcAft>
              <a:defRPr/>
            </a:pPr>
            <a:endParaRPr kumimoji="0" lang="en-US" sz="1600" b="0" i="0" u="none" strike="noStrike" kern="1200" cap="none" spc="0" normalizeH="0" baseline="0" noProof="0" dirty="0" smtClean="0">
              <a:ln>
                <a:noFill/>
              </a:ln>
              <a:solidFill>
                <a:srgbClr val="312D2A"/>
              </a:solidFill>
              <a:effectLst/>
              <a:uLnTx/>
              <a:uFillTx/>
              <a:latin typeface="Oracle Sans"/>
              <a:cs typeface="Arial"/>
            </a:endParaRPr>
          </a:p>
          <a:p>
            <a:pPr lvl="0" eaLnBrk="1" fontAlgn="auto" hangingPunct="1">
              <a:lnSpc>
                <a:spcPct val="90000"/>
              </a:lnSpc>
              <a:spcBef>
                <a:spcPts val="0"/>
              </a:spcBef>
              <a:spcAft>
                <a:spcPts val="0"/>
              </a:spcAft>
              <a:defRPr/>
            </a:pPr>
            <a:r>
              <a:rPr lang="en-US" sz="1600" dirty="0">
                <a:solidFill>
                  <a:srgbClr val="312D2A"/>
                </a:solidFill>
                <a:latin typeface="Oracle Sans"/>
              </a:rPr>
              <a:t>Graduated in Business Administration </a:t>
            </a:r>
            <a:r>
              <a:rPr kumimoji="0" lang="en-US" sz="1600" b="0" i="0" u="none" strike="noStrike" kern="1200" cap="none" spc="0" normalizeH="0" baseline="0" noProof="0" dirty="0" smtClean="0">
                <a:ln>
                  <a:noFill/>
                </a:ln>
                <a:solidFill>
                  <a:srgbClr val="312D2A"/>
                </a:solidFill>
                <a:effectLst/>
                <a:uLnTx/>
                <a:uFillTx/>
                <a:latin typeface="Oracle Sans"/>
                <a:cs typeface="Arial"/>
              </a:rPr>
              <a:t>(</a:t>
            </a:r>
            <a:r>
              <a:rPr lang="en-US" sz="1600" dirty="0" smtClean="0">
                <a:solidFill>
                  <a:srgbClr val="312D2A"/>
                </a:solidFill>
                <a:latin typeface="Oracle Sans"/>
                <a:cs typeface="Arial"/>
              </a:rPr>
              <a:t>FMU-SP</a:t>
            </a:r>
            <a:r>
              <a:rPr kumimoji="0" lang="en-US" sz="1600" b="0" i="0" u="none" strike="noStrike" kern="1200" cap="none" spc="0" normalizeH="0" baseline="0" noProof="0" dirty="0" smtClean="0">
                <a:ln>
                  <a:noFill/>
                </a:ln>
                <a:solidFill>
                  <a:srgbClr val="312D2A"/>
                </a:solidFill>
                <a:effectLst/>
                <a:uLnTx/>
                <a:uFillTx/>
                <a:latin typeface="Oracle Sans"/>
                <a:cs typeface="Arial"/>
              </a:rPr>
              <a:t>)</a:t>
            </a:r>
          </a:p>
          <a:p>
            <a:pPr lvl="0" eaLnBrk="1" fontAlgn="auto" hangingPunct="1">
              <a:lnSpc>
                <a:spcPct val="90000"/>
              </a:lnSpc>
              <a:spcBef>
                <a:spcPts val="0"/>
              </a:spcBef>
              <a:spcAft>
                <a:spcPts val="0"/>
              </a:spcAft>
              <a:defRPr/>
            </a:pPr>
            <a:endParaRPr kumimoji="0" lang="en-US" sz="1600" b="0" i="0" u="none" strike="noStrike" kern="1200" cap="none" spc="0" normalizeH="0" baseline="0" noProof="0" dirty="0" smtClean="0">
              <a:ln>
                <a:noFill/>
              </a:ln>
              <a:solidFill>
                <a:srgbClr val="312D2A"/>
              </a:solidFill>
              <a:effectLst/>
              <a:uLnTx/>
              <a:uFillTx/>
              <a:latin typeface="Oracle Sans"/>
              <a:cs typeface="Arial"/>
            </a:endParaRPr>
          </a:p>
          <a:p>
            <a:pPr lvl="0" eaLnBrk="1" fontAlgn="auto" hangingPunct="1">
              <a:lnSpc>
                <a:spcPct val="90000"/>
              </a:lnSpc>
              <a:spcBef>
                <a:spcPts val="0"/>
              </a:spcBef>
              <a:spcAft>
                <a:spcPts val="0"/>
              </a:spcAft>
              <a:defRPr/>
            </a:pPr>
            <a:r>
              <a:rPr lang="pt-BR" sz="1600" b="1" dirty="0" smtClean="0">
                <a:solidFill>
                  <a:srgbClr val="312D2A"/>
                </a:solidFill>
                <a:latin typeface="Oracle Sans"/>
              </a:rPr>
              <a:t>Oracle DBA</a:t>
            </a:r>
            <a:endParaRPr lang="en-US" sz="1600" b="1" dirty="0" smtClean="0">
              <a:solidFill>
                <a:srgbClr val="312D2A"/>
              </a:solidFill>
              <a:latin typeface="Oracle Sans"/>
            </a:endParaRPr>
          </a:p>
          <a:p>
            <a:pPr lvl="0" eaLnBrk="1" fontAlgn="auto" hangingPunct="1">
              <a:lnSpc>
                <a:spcPct val="90000"/>
              </a:lnSpc>
              <a:spcBef>
                <a:spcPts val="0"/>
              </a:spcBef>
              <a:spcAft>
                <a:spcPts val="0"/>
              </a:spcAft>
              <a:defRPr/>
            </a:pPr>
            <a:r>
              <a:rPr lang="en-US" sz="1600" dirty="0" smtClean="0">
                <a:solidFill>
                  <a:srgbClr val="312D2A"/>
                </a:solidFill>
                <a:latin typeface="Oracle Sans"/>
              </a:rPr>
              <a:t>21 </a:t>
            </a:r>
            <a:r>
              <a:rPr lang="en-US" sz="1600" dirty="0">
                <a:solidFill>
                  <a:srgbClr val="312D2A"/>
                </a:solidFill>
                <a:latin typeface="Oracle Sans"/>
              </a:rPr>
              <a:t>Y</a:t>
            </a:r>
            <a:r>
              <a:rPr lang="en-US" sz="1600" dirty="0" smtClean="0">
                <a:solidFill>
                  <a:srgbClr val="312D2A"/>
                </a:solidFill>
                <a:latin typeface="Oracle Sans"/>
              </a:rPr>
              <a:t>ears </a:t>
            </a:r>
            <a:r>
              <a:rPr lang="en-US" sz="1600" dirty="0">
                <a:solidFill>
                  <a:srgbClr val="312D2A"/>
                </a:solidFill>
                <a:latin typeface="Oracle Sans"/>
              </a:rPr>
              <a:t>dedicated to study and support Oracle Databases</a:t>
            </a:r>
            <a:r>
              <a:rPr lang="en-US" sz="1600" dirty="0" smtClean="0">
                <a:solidFill>
                  <a:srgbClr val="312D2A"/>
                </a:solidFill>
                <a:latin typeface="Oracle Sans"/>
              </a:rPr>
              <a:t>. </a:t>
            </a:r>
          </a:p>
          <a:p>
            <a:pPr lvl="0" eaLnBrk="1" fontAlgn="auto" hangingPunct="1">
              <a:lnSpc>
                <a:spcPct val="90000"/>
              </a:lnSpc>
              <a:spcBef>
                <a:spcPts val="0"/>
              </a:spcBef>
              <a:spcAft>
                <a:spcPts val="0"/>
              </a:spcAft>
              <a:defRPr/>
            </a:pPr>
            <a:r>
              <a:rPr lang="en-US" sz="1600" dirty="0" smtClean="0">
                <a:solidFill>
                  <a:srgbClr val="312D2A"/>
                </a:solidFill>
                <a:latin typeface="Oracle Sans"/>
              </a:rPr>
              <a:t>12 </a:t>
            </a:r>
            <a:r>
              <a:rPr lang="en-US" sz="1600" dirty="0">
                <a:solidFill>
                  <a:srgbClr val="312D2A"/>
                </a:solidFill>
                <a:latin typeface="Oracle Sans"/>
              </a:rPr>
              <a:t>Y</a:t>
            </a:r>
            <a:r>
              <a:rPr lang="en-US" sz="1600" dirty="0" smtClean="0">
                <a:solidFill>
                  <a:srgbClr val="312D2A"/>
                </a:solidFill>
                <a:latin typeface="Oracle Sans"/>
              </a:rPr>
              <a:t>ears </a:t>
            </a:r>
            <a:r>
              <a:rPr lang="en-US" sz="1600" dirty="0">
                <a:solidFill>
                  <a:srgbClr val="312D2A"/>
                </a:solidFill>
                <a:latin typeface="Oracle Sans"/>
              </a:rPr>
              <a:t>working with </a:t>
            </a:r>
            <a:r>
              <a:rPr lang="en-US" sz="1600" dirty="0" err="1">
                <a:solidFill>
                  <a:srgbClr val="312D2A"/>
                </a:solidFill>
                <a:latin typeface="Oracle Sans"/>
              </a:rPr>
              <a:t>Exadata</a:t>
            </a:r>
            <a:r>
              <a:rPr lang="en-US" sz="1600" dirty="0">
                <a:solidFill>
                  <a:srgbClr val="312D2A"/>
                </a:solidFill>
                <a:latin typeface="Oracle Sans"/>
              </a:rPr>
              <a:t> (On-</a:t>
            </a:r>
            <a:r>
              <a:rPr lang="en-US" sz="1600" dirty="0" err="1">
                <a:solidFill>
                  <a:srgbClr val="312D2A"/>
                </a:solidFill>
                <a:latin typeface="Oracle Sans"/>
              </a:rPr>
              <a:t>prem</a:t>
            </a:r>
            <a:r>
              <a:rPr lang="en-US" sz="1600" dirty="0">
                <a:solidFill>
                  <a:srgbClr val="312D2A"/>
                </a:solidFill>
                <a:latin typeface="Oracle Sans"/>
              </a:rPr>
              <a:t>, </a:t>
            </a:r>
            <a:r>
              <a:rPr lang="en-US" sz="1600" dirty="0" smtClean="0">
                <a:solidFill>
                  <a:srgbClr val="312D2A"/>
                </a:solidFill>
                <a:latin typeface="Oracle Sans"/>
              </a:rPr>
              <a:t>C@C and Cloud Services) .</a:t>
            </a:r>
          </a:p>
          <a:p>
            <a:pPr lvl="0" eaLnBrk="1" fontAlgn="auto" hangingPunct="1">
              <a:lnSpc>
                <a:spcPct val="90000"/>
              </a:lnSpc>
              <a:spcBef>
                <a:spcPts val="0"/>
              </a:spcBef>
              <a:spcAft>
                <a:spcPts val="0"/>
              </a:spcAft>
              <a:defRPr/>
            </a:pPr>
            <a:r>
              <a:rPr lang="en-US" sz="1600" dirty="0" smtClean="0">
                <a:solidFill>
                  <a:srgbClr val="312D2A"/>
                </a:solidFill>
                <a:latin typeface="Oracle Sans"/>
              </a:rPr>
              <a:t>4  Year working for Oracle do Brasil</a:t>
            </a:r>
          </a:p>
          <a:p>
            <a:pPr lvl="0" eaLnBrk="1" fontAlgn="auto" hangingPunct="1">
              <a:lnSpc>
                <a:spcPct val="90000"/>
              </a:lnSpc>
              <a:spcBef>
                <a:spcPts val="0"/>
              </a:spcBef>
              <a:spcAft>
                <a:spcPts val="0"/>
              </a:spcAft>
              <a:defRPr/>
            </a:pPr>
            <a:r>
              <a:rPr lang="en-US" sz="1600" dirty="0" smtClean="0">
                <a:solidFill>
                  <a:srgbClr val="312D2A"/>
                </a:solidFill>
                <a:latin typeface="Oracle Sans"/>
              </a:rPr>
              <a:t>1   Year on  Alliances LAD knowledge Team</a:t>
            </a:r>
            <a:endParaRPr lang="en-US" sz="1600" dirty="0">
              <a:solidFill>
                <a:srgbClr val="312D2A"/>
              </a:solidFill>
              <a:latin typeface="Oracle Sans"/>
            </a:endParaRPr>
          </a:p>
          <a:p>
            <a:pPr lvl="0">
              <a:lnSpc>
                <a:spcPct val="90000"/>
              </a:lnSpc>
              <a:defRPr/>
            </a:pPr>
            <a:endParaRPr lang="pt-BR" sz="1600" dirty="0">
              <a:solidFill>
                <a:srgbClr val="312D2A"/>
              </a:solidFill>
              <a:latin typeface="Oracle Sans"/>
              <a:cs typeface="Arial"/>
            </a:endParaRPr>
          </a:p>
          <a:p>
            <a:pPr>
              <a:lnSpc>
                <a:spcPct val="90000"/>
              </a:lnSpc>
              <a:defRPr/>
            </a:pPr>
            <a:r>
              <a:rPr lang="pt-BR" sz="1600" b="1" dirty="0">
                <a:solidFill>
                  <a:srgbClr val="312D2A"/>
                </a:solidFill>
                <a:latin typeface="Oracle Sans"/>
                <a:cs typeface="Arial"/>
              </a:rPr>
              <a:t>Oracle Cloud Specialist (OCS)</a:t>
            </a:r>
          </a:p>
          <a:p>
            <a:pPr lvl="0">
              <a:lnSpc>
                <a:spcPct val="90000"/>
              </a:lnSpc>
              <a:defRPr/>
            </a:pPr>
            <a:r>
              <a:rPr lang="pt-BR" sz="1600" dirty="0" smtClean="0">
                <a:solidFill>
                  <a:srgbClr val="312D2A"/>
                </a:solidFill>
                <a:latin typeface="Oracle Sans"/>
                <a:cs typeface="Arial"/>
              </a:rPr>
              <a:t>Exadata Database Machine X9M Certified Specialist</a:t>
            </a:r>
          </a:p>
          <a:p>
            <a:pPr>
              <a:lnSpc>
                <a:spcPct val="90000"/>
              </a:lnSpc>
              <a:defRPr/>
            </a:pPr>
            <a:r>
              <a:rPr lang="pt-BR" sz="1600" dirty="0" smtClean="0">
                <a:solidFill>
                  <a:srgbClr val="312D2A"/>
                </a:solidFill>
                <a:latin typeface="Oracle Sans"/>
                <a:cs typeface="Arial"/>
              </a:rPr>
              <a:t>OCI Foundation 2020 / 2023</a:t>
            </a:r>
          </a:p>
          <a:p>
            <a:pPr>
              <a:lnSpc>
                <a:spcPct val="90000"/>
              </a:lnSpc>
              <a:defRPr/>
            </a:pPr>
            <a:r>
              <a:rPr lang="pt-BR" sz="1600" dirty="0" smtClean="0">
                <a:solidFill>
                  <a:srgbClr val="312D2A"/>
                </a:solidFill>
                <a:latin typeface="Oracle Sans"/>
                <a:cs typeface="Arial"/>
              </a:rPr>
              <a:t>Oracle </a:t>
            </a:r>
            <a:r>
              <a:rPr lang="pt-BR" sz="1600" dirty="0">
                <a:solidFill>
                  <a:srgbClr val="312D2A"/>
                </a:solidFill>
                <a:latin typeface="Oracle Sans"/>
                <a:cs typeface="Arial"/>
              </a:rPr>
              <a:t>Autonomous Database </a:t>
            </a:r>
            <a:r>
              <a:rPr lang="pt-BR" sz="1600" dirty="0" smtClean="0">
                <a:solidFill>
                  <a:srgbClr val="312D2A"/>
                </a:solidFill>
                <a:latin typeface="Oracle Sans"/>
                <a:cs typeface="Arial"/>
              </a:rPr>
              <a:t>Administrator</a:t>
            </a:r>
            <a:endParaRPr lang="pt-BR" sz="1600" dirty="0">
              <a:solidFill>
                <a:srgbClr val="312D2A"/>
              </a:solidFill>
              <a:latin typeface="Oracle Sans"/>
              <a:cs typeface="Arial"/>
            </a:endParaRPr>
          </a:p>
          <a:p>
            <a:pPr>
              <a:lnSpc>
                <a:spcPct val="90000"/>
              </a:lnSpc>
              <a:defRPr/>
            </a:pPr>
            <a:r>
              <a:rPr lang="pt-BR" sz="1600" dirty="0">
                <a:solidFill>
                  <a:srgbClr val="312D2A"/>
                </a:solidFill>
                <a:latin typeface="Oracle Sans"/>
                <a:cs typeface="Arial"/>
              </a:rPr>
              <a:t>Oracle Cloud Database Migration and </a:t>
            </a:r>
            <a:r>
              <a:rPr lang="pt-BR" sz="1600" dirty="0" smtClean="0">
                <a:solidFill>
                  <a:srgbClr val="312D2A"/>
                </a:solidFill>
                <a:latin typeface="Oracle Sans"/>
                <a:cs typeface="Arial"/>
              </a:rPr>
              <a:t>Integration</a:t>
            </a:r>
          </a:p>
          <a:p>
            <a:pPr>
              <a:lnSpc>
                <a:spcPct val="90000"/>
              </a:lnSpc>
              <a:defRPr/>
            </a:pPr>
            <a:r>
              <a:rPr lang="pt-BR" sz="1600" dirty="0" smtClean="0">
                <a:solidFill>
                  <a:srgbClr val="312D2A"/>
                </a:solidFill>
                <a:latin typeface="Oracle Sans"/>
                <a:cs typeface="Arial"/>
              </a:rPr>
              <a:t>OCI Cloud Certified Architect Associate 2022</a:t>
            </a:r>
          </a:p>
          <a:p>
            <a:pPr>
              <a:lnSpc>
                <a:spcPct val="90000"/>
              </a:lnSpc>
              <a:defRPr/>
            </a:pPr>
            <a:r>
              <a:rPr lang="pt-BR" sz="1600" dirty="0" smtClean="0">
                <a:solidFill>
                  <a:srgbClr val="312D2A"/>
                </a:solidFill>
                <a:latin typeface="Oracle Sans"/>
                <a:cs typeface="Arial"/>
              </a:rPr>
              <a:t>OCI Cloud Certified Architect Professional 2022</a:t>
            </a:r>
            <a:endParaRPr lang="pt-BR" sz="1600" dirty="0">
              <a:solidFill>
                <a:srgbClr val="312D2A"/>
              </a:solidFill>
              <a:latin typeface="Oracle Sans"/>
              <a:cs typeface="Arial"/>
            </a:endParaRPr>
          </a:p>
          <a:p>
            <a:pPr>
              <a:lnSpc>
                <a:spcPct val="90000"/>
              </a:lnSpc>
              <a:defRPr/>
            </a:pPr>
            <a:endParaRPr lang="en-US" sz="1600" dirty="0">
              <a:solidFill>
                <a:srgbClr val="312D2A"/>
              </a:solidFill>
              <a:latin typeface="Oracle Sans"/>
            </a:endParaRPr>
          </a:p>
          <a:p>
            <a:pPr marR="0" lvl="0" algn="l" defTabSz="914400" rtl="0" eaLnBrk="1" fontAlgn="auto" latinLnBrk="0" hangingPunct="1">
              <a:lnSpc>
                <a:spcPct val="90000"/>
              </a:lnSpc>
              <a:spcBef>
                <a:spcPts val="0"/>
              </a:spcBef>
              <a:spcAft>
                <a:spcPts val="0"/>
              </a:spcAft>
              <a:buClrTx/>
              <a:buSzTx/>
              <a:tabLst/>
              <a:defRPr/>
            </a:pPr>
            <a:r>
              <a:rPr kumimoji="0" lang="pt-BR" sz="1600" b="1" i="0" u="none" strike="noStrike" kern="1200" cap="none" spc="0" normalizeH="0" baseline="0" noProof="0" dirty="0" smtClean="0">
                <a:ln>
                  <a:noFill/>
                </a:ln>
                <a:solidFill>
                  <a:srgbClr val="312D2A"/>
                </a:solidFill>
                <a:effectLst/>
                <a:uLnTx/>
                <a:uFillTx/>
                <a:latin typeface="Oracle Sans"/>
                <a:cs typeface="Arial"/>
              </a:rPr>
              <a:t> Oracle</a:t>
            </a:r>
            <a:r>
              <a:rPr kumimoji="0" lang="pt-BR" sz="1600" b="1" i="0" u="none" strike="noStrike" kern="1200" cap="none" spc="0" normalizeH="0" noProof="0" dirty="0" smtClean="0">
                <a:ln>
                  <a:noFill/>
                </a:ln>
                <a:solidFill>
                  <a:srgbClr val="312D2A"/>
                </a:solidFill>
                <a:effectLst/>
                <a:uLnTx/>
                <a:uFillTx/>
                <a:latin typeface="Oracle Sans"/>
                <a:cs typeface="Arial"/>
              </a:rPr>
              <a:t> Certified Professional (OCP)</a:t>
            </a:r>
          </a:p>
          <a:p>
            <a:pPr marR="0" lvl="0" algn="l" defTabSz="914400" rtl="0" eaLnBrk="1" fontAlgn="auto" latinLnBrk="0" hangingPunct="1">
              <a:lnSpc>
                <a:spcPct val="90000"/>
              </a:lnSpc>
              <a:spcBef>
                <a:spcPts val="0"/>
              </a:spcBef>
              <a:spcAft>
                <a:spcPts val="0"/>
              </a:spcAft>
              <a:buClrTx/>
              <a:buSzTx/>
              <a:tabLst/>
              <a:defRPr/>
            </a:pPr>
            <a:r>
              <a:rPr lang="pt-BR" sz="1600" baseline="0" dirty="0" smtClean="0">
                <a:solidFill>
                  <a:srgbClr val="312D2A"/>
                </a:solidFill>
                <a:latin typeface="Oracle Sans"/>
                <a:cs typeface="Arial"/>
              </a:rPr>
              <a:t> 10g,</a:t>
            </a:r>
            <a:r>
              <a:rPr lang="pt-BR" sz="1600" dirty="0" smtClean="0">
                <a:solidFill>
                  <a:srgbClr val="312D2A"/>
                </a:solidFill>
                <a:latin typeface="Oracle Sans"/>
                <a:cs typeface="Arial"/>
              </a:rPr>
              <a:t> 11g and 12c.</a:t>
            </a:r>
          </a:p>
          <a:p>
            <a:pPr marR="0" lvl="0" algn="l" defTabSz="914400" rtl="0" eaLnBrk="1" fontAlgn="auto" latinLnBrk="0" hangingPunct="1">
              <a:lnSpc>
                <a:spcPct val="90000"/>
              </a:lnSpc>
              <a:spcBef>
                <a:spcPts val="0"/>
              </a:spcBef>
              <a:spcAft>
                <a:spcPts val="0"/>
              </a:spcAft>
              <a:buClrTx/>
              <a:buSzTx/>
              <a:tabLst/>
              <a:defRPr/>
            </a:pPr>
            <a:endParaRPr kumimoji="0" lang="pt-BR" sz="1600" b="0" i="0" u="none" strike="noStrike" kern="1200" cap="none" spc="0" normalizeH="0" baseline="0" noProof="0" dirty="0">
              <a:ln>
                <a:noFill/>
              </a:ln>
              <a:solidFill>
                <a:srgbClr val="312D2A"/>
              </a:solidFill>
              <a:effectLst/>
              <a:uLnTx/>
              <a:uFillTx/>
              <a:latin typeface="Oracle Sans"/>
              <a:cs typeface="Arial"/>
            </a:endParaRPr>
          </a:p>
          <a:p>
            <a:pPr marR="0" lvl="0" algn="l" defTabSz="914400" rtl="0" eaLnBrk="1" fontAlgn="auto" latinLnBrk="0" hangingPunct="1">
              <a:lnSpc>
                <a:spcPct val="90000"/>
              </a:lnSpc>
              <a:spcBef>
                <a:spcPts val="0"/>
              </a:spcBef>
              <a:spcAft>
                <a:spcPts val="0"/>
              </a:spcAft>
              <a:buClrTx/>
              <a:buSzTx/>
              <a:tabLst/>
              <a:defRPr/>
            </a:pPr>
            <a:r>
              <a:rPr lang="pt-BR" sz="1600" b="1" dirty="0" smtClean="0">
                <a:solidFill>
                  <a:srgbClr val="312D2A"/>
                </a:solidFill>
                <a:latin typeface="Oracle Sans"/>
                <a:cs typeface="Arial"/>
              </a:rPr>
              <a:t>Oracle Certified Specialist (OCE)</a:t>
            </a:r>
          </a:p>
          <a:p>
            <a:pPr marR="0" lvl="0" algn="l" defTabSz="914400" rtl="0" eaLnBrk="1" fontAlgn="auto" latinLnBrk="0" hangingPunct="1">
              <a:lnSpc>
                <a:spcPct val="90000"/>
              </a:lnSpc>
              <a:spcBef>
                <a:spcPts val="0"/>
              </a:spcBef>
              <a:spcAft>
                <a:spcPts val="0"/>
              </a:spcAft>
              <a:buClrTx/>
              <a:buSzTx/>
              <a:tabLst/>
              <a:defRPr/>
            </a:pPr>
            <a:r>
              <a:rPr kumimoji="0" lang="pt-BR" sz="1600" b="0" i="0" u="none" strike="noStrike" kern="1200" cap="none" spc="0" normalizeH="0" noProof="0" dirty="0" smtClean="0">
                <a:ln>
                  <a:noFill/>
                </a:ln>
                <a:solidFill>
                  <a:srgbClr val="312D2A"/>
                </a:solidFill>
                <a:effectLst/>
                <a:uLnTx/>
                <a:uFillTx/>
                <a:latin typeface="Oracle Sans"/>
                <a:cs typeface="Arial"/>
              </a:rPr>
              <a:t>Grid/RAC </a:t>
            </a:r>
            <a:r>
              <a:rPr lang="pt-BR" sz="1600" dirty="0">
                <a:solidFill>
                  <a:srgbClr val="312D2A"/>
                </a:solidFill>
                <a:latin typeface="Oracle Sans"/>
                <a:cs typeface="Arial"/>
              </a:rPr>
              <a:t>D</a:t>
            </a:r>
            <a:r>
              <a:rPr kumimoji="0" lang="pt-BR" sz="1600" b="0" i="0" u="none" strike="noStrike" kern="1200" cap="none" spc="0" normalizeH="0" noProof="0" dirty="0" smtClean="0">
                <a:ln>
                  <a:noFill/>
                </a:ln>
                <a:solidFill>
                  <a:srgbClr val="312D2A"/>
                </a:solidFill>
                <a:effectLst/>
                <a:uLnTx/>
                <a:uFillTx/>
                <a:latin typeface="Oracle Sans"/>
                <a:cs typeface="Arial"/>
              </a:rPr>
              <a:t>atabase </a:t>
            </a:r>
            <a:r>
              <a:rPr lang="pt-BR" sz="1600" dirty="0" smtClean="0">
                <a:solidFill>
                  <a:srgbClr val="312D2A"/>
                </a:solidFill>
                <a:latin typeface="Oracle Sans"/>
                <a:cs typeface="Arial"/>
              </a:rPr>
              <a:t>A</a:t>
            </a:r>
            <a:r>
              <a:rPr kumimoji="0" lang="pt-BR" sz="1600" b="0" i="0" u="none" strike="noStrike" kern="1200" cap="none" spc="0" normalizeH="0" noProof="0" dirty="0" smtClean="0">
                <a:ln>
                  <a:noFill/>
                </a:ln>
                <a:solidFill>
                  <a:srgbClr val="312D2A"/>
                </a:solidFill>
                <a:effectLst/>
                <a:uLnTx/>
                <a:uFillTx/>
                <a:latin typeface="Oracle Sans"/>
                <a:cs typeface="Arial"/>
              </a:rPr>
              <a:t>dministrator 11g</a:t>
            </a:r>
            <a:endParaRPr lang="pt-BR" sz="1600" dirty="0">
              <a:solidFill>
                <a:srgbClr val="312D2A"/>
              </a:solidFill>
              <a:latin typeface="Oracle Sans"/>
              <a:cs typeface="Arial"/>
            </a:endParaRPr>
          </a:p>
          <a:p>
            <a:pPr marR="0" lvl="0" algn="l" defTabSz="914400" rtl="0" eaLnBrk="1" fontAlgn="auto" latinLnBrk="0" hangingPunct="1">
              <a:lnSpc>
                <a:spcPct val="90000"/>
              </a:lnSpc>
              <a:spcBef>
                <a:spcPts val="0"/>
              </a:spcBef>
              <a:spcAft>
                <a:spcPts val="0"/>
              </a:spcAft>
              <a:buClrTx/>
              <a:buSzTx/>
              <a:tabLst/>
              <a:defRPr/>
            </a:pPr>
            <a:endParaRPr lang="pt-BR" sz="1600" dirty="0" smtClean="0">
              <a:solidFill>
                <a:srgbClr val="312D2A"/>
              </a:solidFill>
              <a:latin typeface="Oracle Sans"/>
              <a:cs typeface="Arial"/>
            </a:endParaRPr>
          </a:p>
          <a:p>
            <a:pPr marR="0" lvl="0" algn="l" defTabSz="914400" rtl="0" eaLnBrk="1" fontAlgn="auto" latinLnBrk="0" hangingPunct="1">
              <a:lnSpc>
                <a:spcPct val="90000"/>
              </a:lnSpc>
              <a:spcBef>
                <a:spcPts val="0"/>
              </a:spcBef>
              <a:spcAft>
                <a:spcPts val="0"/>
              </a:spcAft>
              <a:buClrTx/>
              <a:buSzTx/>
              <a:tabLst/>
              <a:defRPr/>
            </a:pPr>
            <a:endParaRPr lang="pt-BR" sz="1600" dirty="0" smtClean="0">
              <a:solidFill>
                <a:srgbClr val="312D2A"/>
              </a:solidFill>
              <a:latin typeface="Oracle Sans"/>
              <a:cs typeface="Arial"/>
            </a:endParaRPr>
          </a:p>
          <a:p>
            <a:pPr marR="0" lvl="0" algn="l" defTabSz="914400" rtl="0" eaLnBrk="1" fontAlgn="auto" latinLnBrk="0" hangingPunct="1">
              <a:lnSpc>
                <a:spcPct val="90000"/>
              </a:lnSpc>
              <a:spcBef>
                <a:spcPts val="0"/>
              </a:spcBef>
              <a:spcAft>
                <a:spcPts val="0"/>
              </a:spcAft>
              <a:buClrTx/>
              <a:buSzTx/>
              <a:tabLst/>
              <a:defRPr/>
            </a:pPr>
            <a:endParaRPr kumimoji="0" lang="pt-BR" sz="1600" b="0" i="0" u="none" strike="noStrike" kern="1200" cap="none" spc="0" normalizeH="0" noProof="0" dirty="0" smtClean="0">
              <a:ln>
                <a:noFill/>
              </a:ln>
              <a:solidFill>
                <a:srgbClr val="312D2A"/>
              </a:solidFill>
              <a:effectLst/>
              <a:uLnTx/>
              <a:uFillTx/>
              <a:latin typeface="Oracle Sans"/>
              <a:cs typeface="Arial"/>
            </a:endParaRPr>
          </a:p>
          <a:p>
            <a:pPr marR="0" lvl="0" algn="l" defTabSz="914400" rtl="0" eaLnBrk="1" fontAlgn="auto" latinLnBrk="0" hangingPunct="1">
              <a:lnSpc>
                <a:spcPct val="90000"/>
              </a:lnSpc>
              <a:spcBef>
                <a:spcPts val="0"/>
              </a:spcBef>
              <a:spcAft>
                <a:spcPts val="0"/>
              </a:spcAft>
              <a:buClrTx/>
              <a:buSzTx/>
              <a:tabLst/>
              <a:defRPr/>
            </a:pPr>
            <a:r>
              <a:rPr kumimoji="0" lang="pt-BR" sz="1800" b="0" i="0" u="none" strike="noStrike" kern="1200" cap="none" spc="0" normalizeH="0" baseline="0" noProof="0" dirty="0" smtClean="0">
                <a:ln>
                  <a:noFill/>
                </a:ln>
                <a:solidFill>
                  <a:srgbClr val="312D2A"/>
                </a:solidFill>
                <a:effectLst/>
                <a:uLnTx/>
                <a:uFillTx/>
                <a:latin typeface="Oracle Sans"/>
                <a:ea typeface="+mn-ea"/>
                <a:cs typeface="Arial"/>
              </a:rPr>
              <a:t>     </a:t>
            </a:r>
            <a:endParaRPr kumimoji="0" lang="en-US" sz="1800" b="0" i="0" u="none" strike="noStrike" kern="1200" cap="none" spc="0" normalizeH="0" baseline="0" noProof="0" dirty="0" smtClean="0">
              <a:ln>
                <a:noFill/>
              </a:ln>
              <a:solidFill>
                <a:srgbClr val="312D2A"/>
              </a:solidFill>
              <a:effectLst/>
              <a:uLnTx/>
              <a:uFillTx/>
              <a:latin typeface="Oracle Sans"/>
              <a:ea typeface="+mn-ea"/>
              <a:cs typeface="Arial"/>
            </a:endParaRPr>
          </a:p>
        </p:txBody>
      </p:sp>
      <p:pic>
        <p:nvPicPr>
          <p:cNvPr id="2" name="Picture 1"/>
          <p:cNvPicPr>
            <a:picLocks noChangeAspect="1"/>
          </p:cNvPicPr>
          <p:nvPr/>
        </p:nvPicPr>
        <p:blipFill>
          <a:blip r:embed="rId4"/>
          <a:stretch>
            <a:fillRect/>
          </a:stretch>
        </p:blipFill>
        <p:spPr>
          <a:xfrm>
            <a:off x="271167" y="1562315"/>
            <a:ext cx="3783989" cy="41972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295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6A9AB4-22A6-444D-8137-BE719F16AD78}"/>
              </a:ext>
            </a:extLst>
          </p:cNvPr>
          <p:cNvSpPr>
            <a:spLocks noGrp="1"/>
          </p:cNvSpPr>
          <p:nvPr>
            <p:ph type="body" sz="quarter" idx="11"/>
          </p:nvPr>
        </p:nvSpPr>
        <p:spPr/>
        <p:txBody>
          <a:bodyPr/>
          <a:lstStyle/>
          <a:p>
            <a:r>
              <a:rPr lang="en-US" dirty="0">
                <a:solidFill>
                  <a:schemeClr val="accent6">
                    <a:lumMod val="50000"/>
                  </a:schemeClr>
                </a:solidFill>
              </a:rPr>
              <a:t>Protect Oracle databases with less then 5 clicks in the OCI console</a:t>
            </a:r>
          </a:p>
        </p:txBody>
      </p:sp>
      <p:sp>
        <p:nvSpPr>
          <p:cNvPr id="3" name="Content Placeholder 2">
            <a:extLst>
              <a:ext uri="{FF2B5EF4-FFF2-40B4-BE49-F238E27FC236}">
                <a16:creationId xmlns:a16="http://schemas.microsoft.com/office/drawing/2014/main" id="{AE2AAC2E-CD92-4948-ABC7-53E753A05AFC}"/>
              </a:ext>
            </a:extLst>
          </p:cNvPr>
          <p:cNvSpPr>
            <a:spLocks noGrp="1"/>
          </p:cNvSpPr>
          <p:nvPr>
            <p:ph sz="quarter" idx="14"/>
          </p:nvPr>
        </p:nvSpPr>
        <p:spPr>
          <a:xfrm>
            <a:off x="766764" y="1818525"/>
            <a:ext cx="5068958" cy="4288587"/>
          </a:xfrm>
        </p:spPr>
        <p:txBody>
          <a:bodyPr/>
          <a:lstStyle/>
          <a:p>
            <a:pPr>
              <a:spcBef>
                <a:spcPts val="1200"/>
              </a:spcBef>
            </a:pPr>
            <a:r>
              <a:rPr lang="en-US" dirty="0"/>
              <a:t>A fully managed OCI service with a simple UI</a:t>
            </a:r>
          </a:p>
          <a:p>
            <a:pPr marL="342900" indent="-342900">
              <a:spcBef>
                <a:spcPts val="1800"/>
              </a:spcBef>
              <a:buFont typeface="+mj-lt"/>
              <a:buAutoNum type="arabicPeriod"/>
            </a:pPr>
            <a:r>
              <a:rPr lang="en-US" sz="1600" dirty="0"/>
              <a:t>Enable automatic backups</a:t>
            </a:r>
          </a:p>
          <a:p>
            <a:pPr marL="342900" indent="-342900">
              <a:spcBef>
                <a:spcPts val="1800"/>
              </a:spcBef>
              <a:buFont typeface="+mj-lt"/>
              <a:buAutoNum type="arabicPeriod"/>
            </a:pPr>
            <a:r>
              <a:rPr lang="en-US" sz="1600" dirty="0"/>
              <a:t>Schedule daily incremental backups to meet your business schedule</a:t>
            </a:r>
          </a:p>
          <a:p>
            <a:pPr marL="342900" indent="-342900">
              <a:spcBef>
                <a:spcPts val="1800"/>
              </a:spcBef>
              <a:buFont typeface="+mj-lt"/>
              <a:buAutoNum type="arabicPeriod"/>
            </a:pPr>
            <a:r>
              <a:rPr lang="en-US" sz="1600" dirty="0"/>
              <a:t>Select Autonomous Recovery Service</a:t>
            </a:r>
          </a:p>
          <a:p>
            <a:pPr marL="342900" indent="-342900">
              <a:spcBef>
                <a:spcPts val="1800"/>
              </a:spcBef>
              <a:buFont typeface="+mj-lt"/>
              <a:buAutoNum type="arabicPeriod"/>
            </a:pPr>
            <a:r>
              <a:rPr lang="en-US" sz="1600" dirty="0"/>
              <a:t>Select protection window of 14 to 95 days</a:t>
            </a:r>
          </a:p>
          <a:p>
            <a:pPr marL="342900" indent="-342900">
              <a:spcBef>
                <a:spcPts val="1800"/>
              </a:spcBef>
              <a:buFont typeface="+mj-lt"/>
              <a:buAutoNum type="arabicPeriod"/>
            </a:pPr>
            <a:r>
              <a:rPr lang="en-US" sz="1600" dirty="0"/>
              <a:t>Enable real-time protection</a:t>
            </a:r>
          </a:p>
        </p:txBody>
      </p:sp>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p:txBody>
          <a:bodyPr/>
          <a:lstStyle/>
          <a:p>
            <a:r>
              <a:rPr lang="en-US" dirty="0"/>
              <a:t>Recovery Service is easy to set up and use</a:t>
            </a: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766763" y="6397825"/>
            <a:ext cx="5745379" cy="365125"/>
          </a:xfrm>
        </p:spPr>
        <p:txBody>
          <a:bodyPr/>
          <a:lstStyle/>
          <a:p>
            <a:r>
              <a:rPr lang="en-US" smtClean="0"/>
              <a:t>Copyright © 2023, Oracle and/or its affiliates. All rights reserved   </a:t>
            </a:r>
            <a:endParaRPr lang="en-US" dirty="0"/>
          </a:p>
        </p:txBody>
      </p:sp>
      <p:pic>
        <p:nvPicPr>
          <p:cNvPr id="8" name="Content Placeholder 8">
            <a:extLst>
              <a:ext uri="{FF2B5EF4-FFF2-40B4-BE49-F238E27FC236}">
                <a16:creationId xmlns:a16="http://schemas.microsoft.com/office/drawing/2014/main" id="{4FB2CF60-D604-4F3C-BDDE-533BA426C580}"/>
              </a:ext>
            </a:extLst>
          </p:cNvPr>
          <p:cNvPicPr>
            <a:picLocks noChangeAspect="1"/>
          </p:cNvPicPr>
          <p:nvPr/>
        </p:nvPicPr>
        <p:blipFill>
          <a:blip r:embed="rId3"/>
          <a:srcRect/>
          <a:stretch/>
        </p:blipFill>
        <p:spPr>
          <a:xfrm>
            <a:off x="6725376" y="1604861"/>
            <a:ext cx="4748812" cy="4512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8639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ical user interface, text, application&#10;&#10;Description automatically generated">
            <a:extLst>
              <a:ext uri="{FF2B5EF4-FFF2-40B4-BE49-F238E27FC236}">
                <a16:creationId xmlns:a16="http://schemas.microsoft.com/office/drawing/2014/main" id="{70FFBE5A-1998-421E-A064-57D9CE0FA71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168225" y="1843002"/>
            <a:ext cx="5762518" cy="3309937"/>
          </a:xfrm>
          <a:prstGeom prst="rect">
            <a:avLst/>
          </a:prstGeom>
          <a:ln>
            <a:noFill/>
          </a:ln>
          <a:effectLst>
            <a:outerShdw blurRad="292100" dist="139700" dir="2700000" algn="tl" rotWithShape="0">
              <a:srgbClr val="333333">
                <a:alpha val="65000"/>
              </a:srgbClr>
            </a:outerShdw>
          </a:effectLst>
        </p:spPr>
      </p:pic>
      <p:sp>
        <p:nvSpPr>
          <p:cNvPr id="2" name="Text Placeholder 1">
            <a:extLst>
              <a:ext uri="{FF2B5EF4-FFF2-40B4-BE49-F238E27FC236}">
                <a16:creationId xmlns:a16="http://schemas.microsoft.com/office/drawing/2014/main" id="{026A9AB4-22A6-444D-8137-BE719F16AD78}"/>
              </a:ext>
            </a:extLst>
          </p:cNvPr>
          <p:cNvSpPr>
            <a:spLocks noGrp="1"/>
          </p:cNvSpPr>
          <p:nvPr>
            <p:ph type="body" sz="quarter" idx="11"/>
          </p:nvPr>
        </p:nvSpPr>
        <p:spPr/>
        <p:txBody>
          <a:bodyPr/>
          <a:lstStyle/>
          <a:p>
            <a:r>
              <a:rPr lang="en-US" dirty="0">
                <a:solidFill>
                  <a:schemeClr val="accent6">
                    <a:lumMod val="50000"/>
                  </a:schemeClr>
                </a:solidFill>
              </a:rPr>
              <a:t>Built-in security and resiliency help safeguard mission-critical data</a:t>
            </a:r>
          </a:p>
        </p:txBody>
      </p:sp>
      <p:sp>
        <p:nvSpPr>
          <p:cNvPr id="3" name="Content Placeholder 2">
            <a:extLst>
              <a:ext uri="{FF2B5EF4-FFF2-40B4-BE49-F238E27FC236}">
                <a16:creationId xmlns:a16="http://schemas.microsoft.com/office/drawing/2014/main" id="{AE2AAC2E-CD92-4948-ABC7-53E753A05AFC}"/>
              </a:ext>
            </a:extLst>
          </p:cNvPr>
          <p:cNvSpPr>
            <a:spLocks noGrp="1"/>
          </p:cNvSpPr>
          <p:nvPr>
            <p:ph sz="quarter" idx="14"/>
          </p:nvPr>
        </p:nvSpPr>
        <p:spPr>
          <a:xfrm>
            <a:off x="766764" y="1600201"/>
            <a:ext cx="5110054" cy="4506912"/>
          </a:xfrm>
        </p:spPr>
        <p:txBody>
          <a:bodyPr/>
          <a:lstStyle/>
          <a:p>
            <a:pPr>
              <a:spcBef>
                <a:spcPts val="0"/>
              </a:spcBef>
              <a:spcAft>
                <a:spcPts val="800"/>
              </a:spcAft>
            </a:pPr>
            <a:r>
              <a:rPr lang="en-US" dirty="0"/>
              <a:t>Encryption is mandatory</a:t>
            </a:r>
          </a:p>
          <a:p>
            <a:pPr marL="285750" indent="-285750">
              <a:spcBef>
                <a:spcPts val="0"/>
              </a:spcBef>
              <a:spcAft>
                <a:spcPts val="800"/>
              </a:spcAft>
              <a:buFont typeface="Arial" panose="020B0604020202020204" pitchFamily="34" charset="0"/>
              <a:buChar char="•"/>
            </a:pPr>
            <a:r>
              <a:rPr lang="en-US" sz="1600" dirty="0"/>
              <a:t>Non-encrypted databases are rejected</a:t>
            </a:r>
          </a:p>
          <a:p>
            <a:pPr marL="285750" indent="-285750">
              <a:spcBef>
                <a:spcPts val="0"/>
              </a:spcBef>
              <a:spcAft>
                <a:spcPts val="800"/>
              </a:spcAft>
              <a:buFont typeface="Arial" panose="020B0604020202020204" pitchFamily="34" charset="0"/>
              <a:buChar char="•"/>
            </a:pPr>
            <a:r>
              <a:rPr lang="en-US" sz="1600" dirty="0"/>
              <a:t>Keys are never stored in the Recovery Service</a:t>
            </a:r>
          </a:p>
          <a:p>
            <a:pPr>
              <a:spcBef>
                <a:spcPts val="1200"/>
              </a:spcBef>
              <a:spcAft>
                <a:spcPts val="800"/>
              </a:spcAft>
            </a:pPr>
            <a:r>
              <a:rPr lang="en-US" dirty="0"/>
              <a:t>Access and management controls</a:t>
            </a:r>
          </a:p>
          <a:p>
            <a:pPr marL="285750" indent="-285750">
              <a:spcBef>
                <a:spcPts val="0"/>
              </a:spcBef>
              <a:spcAft>
                <a:spcPts val="800"/>
              </a:spcAft>
              <a:buFont typeface="Arial" panose="020B0604020202020204" pitchFamily="34" charset="0"/>
              <a:buChar char="•"/>
            </a:pPr>
            <a:r>
              <a:rPr lang="en-US" sz="1600" dirty="0"/>
              <a:t>No direct user access to storage – backup only</a:t>
            </a:r>
          </a:p>
          <a:p>
            <a:pPr marL="285750" indent="-285750">
              <a:spcBef>
                <a:spcPts val="0"/>
              </a:spcBef>
              <a:spcAft>
                <a:spcPts val="800"/>
              </a:spcAft>
              <a:buFont typeface="Arial" panose="020B0604020202020204" pitchFamily="34" charset="0"/>
              <a:buChar char="•"/>
            </a:pPr>
            <a:r>
              <a:rPr lang="en-US" sz="1600" dirty="0"/>
              <a:t>Access granted per protected database</a:t>
            </a:r>
          </a:p>
          <a:p>
            <a:pPr marL="285750" indent="-285750">
              <a:spcBef>
                <a:spcPts val="0"/>
              </a:spcBef>
              <a:spcAft>
                <a:spcPts val="800"/>
              </a:spcAft>
              <a:buFont typeface="Arial" panose="020B0604020202020204" pitchFamily="34" charset="0"/>
              <a:buChar char="•"/>
            </a:pPr>
            <a:r>
              <a:rPr lang="en-US" sz="1600" dirty="0"/>
              <a:t>14-day minimum retention enables recovery from human error or malicious internal actors</a:t>
            </a:r>
          </a:p>
          <a:p>
            <a:pPr>
              <a:spcBef>
                <a:spcPts val="1200"/>
              </a:spcBef>
              <a:spcAft>
                <a:spcPts val="800"/>
              </a:spcAft>
            </a:pPr>
            <a:r>
              <a:rPr lang="en-US" dirty="0"/>
              <a:t>Resilient operations</a:t>
            </a:r>
          </a:p>
          <a:p>
            <a:pPr marL="285750" indent="-285750">
              <a:spcBef>
                <a:spcPts val="0"/>
              </a:spcBef>
              <a:spcAft>
                <a:spcPts val="800"/>
              </a:spcAft>
              <a:buFont typeface="Arial" panose="020B0604020202020204" pitchFamily="34" charset="0"/>
              <a:buChar char="•"/>
            </a:pPr>
            <a:r>
              <a:rPr lang="en-US" sz="1600" dirty="0"/>
              <a:t>Fault-tolerant across all infrastructure components</a:t>
            </a:r>
          </a:p>
          <a:p>
            <a:pPr marL="285750" indent="-285750">
              <a:spcBef>
                <a:spcPts val="0"/>
              </a:spcBef>
              <a:spcAft>
                <a:spcPts val="800"/>
              </a:spcAft>
              <a:buFont typeface="Arial" panose="020B0604020202020204" pitchFamily="34" charset="0"/>
              <a:buChar char="•"/>
            </a:pPr>
            <a:r>
              <a:rPr lang="en-US" sz="1600" dirty="0"/>
              <a:t>Highly available across Availability Domains and Fault Domain</a:t>
            </a:r>
          </a:p>
          <a:p>
            <a:pPr marL="285750" indent="-285750">
              <a:spcBef>
                <a:spcPts val="0"/>
              </a:spcBef>
              <a:spcAft>
                <a:spcPts val="800"/>
              </a:spcAft>
              <a:buFont typeface="Arial" panose="020B0604020202020204" pitchFamily="34" charset="0"/>
              <a:buChar char="•"/>
            </a:pPr>
            <a:r>
              <a:rPr lang="en-US" sz="1600" dirty="0"/>
              <a:t>Load balanced within a region</a:t>
            </a:r>
          </a:p>
        </p:txBody>
      </p:sp>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768875" y="182403"/>
            <a:ext cx="11161868" cy="822960"/>
          </a:xfrm>
        </p:spPr>
        <p:txBody>
          <a:bodyPr/>
          <a:lstStyle/>
          <a:p>
            <a:r>
              <a:rPr lang="en-US" dirty="0"/>
              <a:t>Recovery Service protects against unauthorized access</a:t>
            </a: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766763" y="6362065"/>
            <a:ext cx="5745379" cy="365125"/>
          </a:xfrm>
        </p:spPr>
        <p:txBody>
          <a:bodyPr/>
          <a:lstStyle/>
          <a:p>
            <a:r>
              <a:rPr lang="en-US" smtClean="0"/>
              <a:t>Copyright © 2023, Oracle and/or its affiliates. All rights reserved   </a:t>
            </a:r>
            <a:endParaRPr lang="en-US" dirty="0"/>
          </a:p>
        </p:txBody>
      </p:sp>
    </p:spTree>
    <p:extLst>
      <p:ext uri="{BB962C8B-B14F-4D97-AF65-F5344CB8AC3E}">
        <p14:creationId xmlns:p14="http://schemas.microsoft.com/office/powerpoint/2010/main" val="267852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6A9AB4-22A6-444D-8137-BE719F16AD78}"/>
              </a:ext>
            </a:extLst>
          </p:cNvPr>
          <p:cNvSpPr>
            <a:spLocks noGrp="1"/>
          </p:cNvSpPr>
          <p:nvPr>
            <p:ph type="body" sz="quarter" idx="11"/>
          </p:nvPr>
        </p:nvSpPr>
        <p:spPr/>
        <p:txBody>
          <a:bodyPr/>
          <a:lstStyle/>
          <a:p>
            <a:r>
              <a:rPr lang="en-US" dirty="0">
                <a:solidFill>
                  <a:schemeClr val="accent6">
                    <a:lumMod val="50000"/>
                  </a:schemeClr>
                </a:solidFill>
              </a:rPr>
              <a:t>Built-in dashboards and tools simplify reporting and planning</a:t>
            </a:r>
          </a:p>
        </p:txBody>
      </p:sp>
      <p:sp>
        <p:nvSpPr>
          <p:cNvPr id="3" name="Content Placeholder 2">
            <a:extLst>
              <a:ext uri="{FF2B5EF4-FFF2-40B4-BE49-F238E27FC236}">
                <a16:creationId xmlns:a16="http://schemas.microsoft.com/office/drawing/2014/main" id="{AE2AAC2E-CD92-4948-ABC7-53E753A05AFC}"/>
              </a:ext>
            </a:extLst>
          </p:cNvPr>
          <p:cNvSpPr>
            <a:spLocks noGrp="1"/>
          </p:cNvSpPr>
          <p:nvPr>
            <p:ph sz="quarter" idx="14"/>
          </p:nvPr>
        </p:nvSpPr>
        <p:spPr>
          <a:xfrm>
            <a:off x="766763" y="1548831"/>
            <a:ext cx="10671175" cy="1966000"/>
          </a:xfrm>
        </p:spPr>
        <p:txBody>
          <a:bodyPr/>
          <a:lstStyle/>
          <a:p>
            <a:pPr eaLnBrk="0" fontAlgn="base" hangingPunct="0">
              <a:spcBef>
                <a:spcPts val="0"/>
              </a:spcBef>
              <a:spcAft>
                <a:spcPts val="600"/>
              </a:spcAft>
              <a:buClr>
                <a:srgbClr val="9F9F9F"/>
              </a:buClr>
              <a:defRPr/>
            </a:pPr>
            <a:r>
              <a:rPr lang="en-US" dirty="0">
                <a:ea typeface="MS PGothic" panose="020B0600070205080204" pitchFamily="34" charset="-128"/>
              </a:rPr>
              <a:t>Continuous monitoring of potential business risks</a:t>
            </a:r>
          </a:p>
          <a:p>
            <a:pPr marL="342900" indent="-342900" eaLnBrk="0" fontAlgn="base" hangingPunct="0">
              <a:spcBef>
                <a:spcPts val="0"/>
              </a:spcBef>
              <a:spcAft>
                <a:spcPts val="600"/>
              </a:spcAft>
              <a:buClr>
                <a:srgbClr val="9F9F9F"/>
              </a:buClr>
              <a:buFont typeface="Arial" panose="020B0604020202020204" pitchFamily="34" charset="0"/>
              <a:buChar char="•"/>
              <a:defRPr/>
            </a:pPr>
            <a:r>
              <a:rPr lang="en-US" sz="1600" dirty="0">
                <a:ea typeface="MS PGothic" panose="020B0600070205080204" pitchFamily="34" charset="-128"/>
              </a:rPr>
              <a:t>Data loss exposure</a:t>
            </a:r>
          </a:p>
          <a:p>
            <a:pPr marL="342900" indent="-342900" eaLnBrk="0" fontAlgn="base" hangingPunct="0">
              <a:spcBef>
                <a:spcPts val="0"/>
              </a:spcBef>
              <a:spcAft>
                <a:spcPts val="600"/>
              </a:spcAft>
              <a:buClr>
                <a:srgbClr val="9F9F9F"/>
              </a:buClr>
              <a:buFont typeface="Arial" panose="020B0604020202020204" pitchFamily="34" charset="0"/>
              <a:buChar char="•"/>
              <a:defRPr/>
            </a:pPr>
            <a:r>
              <a:rPr lang="en-US" sz="1600" dirty="0">
                <a:ea typeface="MS PGothic" panose="020B0600070205080204" pitchFamily="34" charset="-128"/>
              </a:rPr>
              <a:t>Recovery window </a:t>
            </a:r>
          </a:p>
          <a:p>
            <a:pPr eaLnBrk="0" fontAlgn="base" hangingPunct="0">
              <a:spcBef>
                <a:spcPts val="1200"/>
              </a:spcBef>
              <a:spcAft>
                <a:spcPts val="600"/>
              </a:spcAft>
              <a:buClr>
                <a:srgbClr val="9F9F9F"/>
              </a:buClr>
              <a:defRPr/>
            </a:pPr>
            <a:r>
              <a:rPr lang="en-US" dirty="0">
                <a:ea typeface="MS PGothic" panose="020B0600070205080204" pitchFamily="34" charset="-128"/>
              </a:rPr>
              <a:t>Critical data for operational planning</a:t>
            </a:r>
          </a:p>
          <a:p>
            <a:pPr marL="342900" indent="-342900" eaLnBrk="0" fontAlgn="base" hangingPunct="0">
              <a:spcBef>
                <a:spcPts val="0"/>
              </a:spcBef>
              <a:spcAft>
                <a:spcPts val="600"/>
              </a:spcAft>
              <a:buClr>
                <a:srgbClr val="9F9F9F"/>
              </a:buClr>
              <a:buFont typeface="Arial" panose="020B0604020202020204" pitchFamily="34" charset="0"/>
              <a:buChar char="•"/>
              <a:defRPr/>
            </a:pPr>
            <a:r>
              <a:rPr lang="en-US" sz="1600" dirty="0">
                <a:ea typeface="MS PGothic" panose="020B0600070205080204" pitchFamily="34" charset="-128"/>
              </a:rPr>
              <a:t>Capacity usage </a:t>
            </a:r>
          </a:p>
          <a:p>
            <a:pPr marL="342900" indent="-342900" eaLnBrk="0" fontAlgn="base" hangingPunct="0">
              <a:spcBef>
                <a:spcPts val="0"/>
              </a:spcBef>
              <a:spcAft>
                <a:spcPts val="600"/>
              </a:spcAft>
              <a:buClr>
                <a:srgbClr val="9F9F9F"/>
              </a:buClr>
              <a:buFont typeface="Arial" panose="020B0604020202020204" pitchFamily="34" charset="0"/>
              <a:buChar char="•"/>
              <a:defRPr/>
            </a:pPr>
            <a:r>
              <a:rPr lang="en-US" sz="1600" dirty="0">
                <a:ea typeface="MS PGothic" panose="020B0600070205080204" pitchFamily="34" charset="-128"/>
              </a:rPr>
              <a:t>Protection policy</a:t>
            </a:r>
          </a:p>
        </p:txBody>
      </p:sp>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p:txBody>
          <a:bodyPr/>
          <a:lstStyle/>
          <a:p>
            <a:r>
              <a:rPr lang="en-US" dirty="0"/>
              <a:t>Recovery Service provides insights into backup health and operations</a:t>
            </a: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pic>
        <p:nvPicPr>
          <p:cNvPr id="8" name="Content Placeholder 8">
            <a:extLst>
              <a:ext uri="{FF2B5EF4-FFF2-40B4-BE49-F238E27FC236}">
                <a16:creationId xmlns:a16="http://schemas.microsoft.com/office/drawing/2014/main" id="{E36D0C29-2C24-4329-8D80-841EE7F299FE}"/>
              </a:ext>
            </a:extLst>
          </p:cNvPr>
          <p:cNvPicPr>
            <a:picLocks noChangeAspect="1"/>
          </p:cNvPicPr>
          <p:nvPr/>
        </p:nvPicPr>
        <p:blipFill>
          <a:blip r:embed="rId3"/>
          <a:stretch>
            <a:fillRect/>
          </a:stretch>
        </p:blipFill>
        <p:spPr>
          <a:xfrm>
            <a:off x="337340" y="3704538"/>
            <a:ext cx="11430064" cy="1966000"/>
          </a:xfrm>
          <a:prstGeom prst="rect">
            <a:avLst/>
          </a:prstGeom>
          <a:ln>
            <a:noFill/>
          </a:ln>
          <a:effectLst>
            <a:outerShdw blurRad="292100" dist="139700" dir="2700000" algn="tl" rotWithShape="0">
              <a:srgbClr val="333333">
                <a:alpha val="65000"/>
              </a:srgbClr>
            </a:outerShdw>
          </a:effectLst>
        </p:spPr>
      </p:pic>
      <p:cxnSp>
        <p:nvCxnSpPr>
          <p:cNvPr id="12" name="Straight Arrow Connector 11">
            <a:extLst>
              <a:ext uri="{FF2B5EF4-FFF2-40B4-BE49-F238E27FC236}">
                <a16:creationId xmlns:a16="http://schemas.microsoft.com/office/drawing/2014/main" id="{050379CE-020B-4090-9093-00C74ECCC415}"/>
              </a:ext>
            </a:extLst>
          </p:cNvPr>
          <p:cNvCxnSpPr>
            <a:cxnSpLocks/>
          </p:cNvCxnSpPr>
          <p:nvPr/>
        </p:nvCxnSpPr>
        <p:spPr>
          <a:xfrm flipV="1">
            <a:off x="3747372" y="5580281"/>
            <a:ext cx="0" cy="284309"/>
          </a:xfrm>
          <a:prstGeom prst="straightConnector1">
            <a:avLst/>
          </a:prstGeom>
          <a:ln w="50800">
            <a:solidFill>
              <a:srgbClr val="2C5967"/>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38DB901-16F8-4652-A7C6-7119E92D4049}"/>
              </a:ext>
            </a:extLst>
          </p:cNvPr>
          <p:cNvCxnSpPr>
            <a:cxnSpLocks/>
          </p:cNvCxnSpPr>
          <p:nvPr/>
        </p:nvCxnSpPr>
        <p:spPr>
          <a:xfrm flipV="1">
            <a:off x="5335177" y="5580281"/>
            <a:ext cx="0" cy="276287"/>
          </a:xfrm>
          <a:prstGeom prst="straightConnector1">
            <a:avLst/>
          </a:prstGeom>
          <a:ln w="50800">
            <a:solidFill>
              <a:srgbClr val="2C5967"/>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501D74C-48A3-4791-A7F1-3491F493B92E}"/>
              </a:ext>
            </a:extLst>
          </p:cNvPr>
          <p:cNvCxnSpPr>
            <a:cxnSpLocks/>
          </p:cNvCxnSpPr>
          <p:nvPr/>
        </p:nvCxnSpPr>
        <p:spPr>
          <a:xfrm flipV="1">
            <a:off x="8282148" y="5580281"/>
            <a:ext cx="0" cy="276287"/>
          </a:xfrm>
          <a:prstGeom prst="straightConnector1">
            <a:avLst/>
          </a:prstGeom>
          <a:ln w="50800">
            <a:solidFill>
              <a:srgbClr val="59456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A2745A5-17A0-4555-936D-2AD068D6A80A}"/>
              </a:ext>
            </a:extLst>
          </p:cNvPr>
          <p:cNvCxnSpPr>
            <a:cxnSpLocks/>
          </p:cNvCxnSpPr>
          <p:nvPr/>
        </p:nvCxnSpPr>
        <p:spPr>
          <a:xfrm flipV="1">
            <a:off x="9883204" y="5580281"/>
            <a:ext cx="0" cy="276287"/>
          </a:xfrm>
          <a:prstGeom prst="straightConnector1">
            <a:avLst/>
          </a:prstGeom>
          <a:ln w="50800">
            <a:solidFill>
              <a:srgbClr val="6C3F49"/>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12">
            <a:extLst>
              <a:ext uri="{FF2B5EF4-FFF2-40B4-BE49-F238E27FC236}">
                <a16:creationId xmlns:a16="http://schemas.microsoft.com/office/drawing/2014/main" id="{8168EE36-749B-4C38-9E0E-5B064B649956}"/>
              </a:ext>
            </a:extLst>
          </p:cNvPr>
          <p:cNvSpPr/>
          <p:nvPr/>
        </p:nvSpPr>
        <p:spPr>
          <a:xfrm>
            <a:off x="499821" y="5819200"/>
            <a:ext cx="5080848" cy="350349"/>
          </a:xfrm>
          <a:prstGeom prst="roundRect">
            <a:avLst/>
          </a:prstGeom>
          <a:solidFill>
            <a:srgbClr val="2C596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600" b="1" dirty="0">
                <a:solidFill>
                  <a:schemeClr val="bg2"/>
                </a:solidFill>
              </a:rPr>
              <a:t>Real-time protection and data loss exposure</a:t>
            </a:r>
          </a:p>
        </p:txBody>
      </p:sp>
      <p:sp>
        <p:nvSpPr>
          <p:cNvPr id="18" name="Rounded Rectangle 11">
            <a:extLst>
              <a:ext uri="{FF2B5EF4-FFF2-40B4-BE49-F238E27FC236}">
                <a16:creationId xmlns:a16="http://schemas.microsoft.com/office/drawing/2014/main" id="{886C42DC-72C5-43E2-9224-FC1F8AF7A7A3}"/>
              </a:ext>
            </a:extLst>
          </p:cNvPr>
          <p:cNvSpPr/>
          <p:nvPr/>
        </p:nvSpPr>
        <p:spPr>
          <a:xfrm>
            <a:off x="9616338" y="5823600"/>
            <a:ext cx="2075842" cy="350349"/>
          </a:xfrm>
          <a:prstGeom prst="roundRect">
            <a:avLst/>
          </a:prstGeom>
          <a:solidFill>
            <a:srgbClr val="6C3F49"/>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600" b="1" dirty="0">
                <a:solidFill>
                  <a:schemeClr val="bg2"/>
                </a:solidFill>
              </a:rPr>
              <a:t>Protection policy</a:t>
            </a:r>
          </a:p>
        </p:txBody>
      </p:sp>
      <p:cxnSp>
        <p:nvCxnSpPr>
          <p:cNvPr id="16" name="Straight Arrow Connector 15">
            <a:extLst>
              <a:ext uri="{FF2B5EF4-FFF2-40B4-BE49-F238E27FC236}">
                <a16:creationId xmlns:a16="http://schemas.microsoft.com/office/drawing/2014/main" id="{F8A52ED6-CADA-49D2-A06E-2D6893048E54}"/>
              </a:ext>
            </a:extLst>
          </p:cNvPr>
          <p:cNvCxnSpPr>
            <a:cxnSpLocks/>
          </p:cNvCxnSpPr>
          <p:nvPr/>
        </p:nvCxnSpPr>
        <p:spPr>
          <a:xfrm flipV="1">
            <a:off x="6681164" y="5580281"/>
            <a:ext cx="0" cy="276287"/>
          </a:xfrm>
          <a:prstGeom prst="straightConnector1">
            <a:avLst/>
          </a:prstGeom>
          <a:ln w="50800">
            <a:solidFill>
              <a:srgbClr val="594564"/>
            </a:solidFill>
            <a:tailEnd type="triangle"/>
          </a:ln>
        </p:spPr>
        <p:style>
          <a:lnRef idx="1">
            <a:schemeClr val="accent1"/>
          </a:lnRef>
          <a:fillRef idx="0">
            <a:schemeClr val="accent1"/>
          </a:fillRef>
          <a:effectRef idx="0">
            <a:schemeClr val="accent1"/>
          </a:effectRef>
          <a:fontRef idx="minor">
            <a:schemeClr val="tx1"/>
          </a:fontRef>
        </p:style>
      </p:cxnSp>
      <p:sp>
        <p:nvSpPr>
          <p:cNvPr id="9" name="Rounded Rectangle 11">
            <a:extLst>
              <a:ext uri="{FF2B5EF4-FFF2-40B4-BE49-F238E27FC236}">
                <a16:creationId xmlns:a16="http://schemas.microsoft.com/office/drawing/2014/main" id="{817ED86C-C2CB-4733-BCE6-BC6E4CCFF308}"/>
              </a:ext>
            </a:extLst>
          </p:cNvPr>
          <p:cNvSpPr/>
          <p:nvPr/>
        </p:nvSpPr>
        <p:spPr>
          <a:xfrm>
            <a:off x="5693790" y="5822626"/>
            <a:ext cx="3770721" cy="350349"/>
          </a:xfrm>
          <a:prstGeom prst="roundRect">
            <a:avLst/>
          </a:prstGeom>
          <a:solidFill>
            <a:srgbClr val="59456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defRPr/>
            </a:pPr>
            <a:r>
              <a:rPr lang="en-US" sz="1600" b="1" dirty="0">
                <a:solidFill>
                  <a:schemeClr val="bg2"/>
                </a:solidFill>
              </a:rPr>
              <a:t>Recovery window and capacity used</a:t>
            </a:r>
          </a:p>
        </p:txBody>
      </p:sp>
    </p:spTree>
    <p:extLst>
      <p:ext uri="{BB962C8B-B14F-4D97-AF65-F5344CB8AC3E}">
        <p14:creationId xmlns:p14="http://schemas.microsoft.com/office/powerpoint/2010/main" val="309597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6A9AB4-22A6-444D-8137-BE719F16AD78}"/>
              </a:ext>
            </a:extLst>
          </p:cNvPr>
          <p:cNvSpPr>
            <a:spLocks noGrp="1"/>
          </p:cNvSpPr>
          <p:nvPr>
            <p:ph type="body" sz="quarter" idx="11"/>
          </p:nvPr>
        </p:nvSpPr>
        <p:spPr/>
        <p:txBody>
          <a:bodyPr/>
          <a:lstStyle/>
          <a:p>
            <a:r>
              <a:rPr lang="en-US" dirty="0">
                <a:solidFill>
                  <a:schemeClr val="accent6">
                    <a:lumMod val="50000"/>
                  </a:schemeClr>
                </a:solidFill>
              </a:rPr>
              <a:t>Comprehensive visibility across the full cloud stack</a:t>
            </a:r>
          </a:p>
        </p:txBody>
      </p:sp>
      <p:sp>
        <p:nvSpPr>
          <p:cNvPr id="3" name="Content Placeholder 2">
            <a:extLst>
              <a:ext uri="{FF2B5EF4-FFF2-40B4-BE49-F238E27FC236}">
                <a16:creationId xmlns:a16="http://schemas.microsoft.com/office/drawing/2014/main" id="{AE2AAC2E-CD92-4948-ABC7-53E753A05AFC}"/>
              </a:ext>
            </a:extLst>
          </p:cNvPr>
          <p:cNvSpPr>
            <a:spLocks noGrp="1"/>
          </p:cNvSpPr>
          <p:nvPr>
            <p:ph sz="quarter" idx="14"/>
          </p:nvPr>
        </p:nvSpPr>
        <p:spPr>
          <a:xfrm>
            <a:off x="766763" y="1711994"/>
            <a:ext cx="5084064" cy="726299"/>
          </a:xfrm>
        </p:spPr>
        <p:txBody>
          <a:bodyPr/>
          <a:lstStyle/>
          <a:p>
            <a:pPr eaLnBrk="0" fontAlgn="base" hangingPunct="0">
              <a:spcBef>
                <a:spcPts val="0"/>
              </a:spcBef>
              <a:spcAft>
                <a:spcPts val="600"/>
              </a:spcAft>
              <a:buClr>
                <a:srgbClr val="9F9F9F"/>
              </a:buClr>
              <a:defRPr/>
            </a:pPr>
            <a:r>
              <a:rPr lang="en-US" dirty="0">
                <a:ea typeface="MS PGothic" panose="020B0600070205080204" pitchFamily="34" charset="-128"/>
              </a:rPr>
              <a:t>Integration with OCI Metrics Explorer provides common access to critical information</a:t>
            </a:r>
          </a:p>
        </p:txBody>
      </p:sp>
      <p:sp>
        <p:nvSpPr>
          <p:cNvPr id="8" name="Content Placeholder 7">
            <a:extLst>
              <a:ext uri="{FF2B5EF4-FFF2-40B4-BE49-F238E27FC236}">
                <a16:creationId xmlns:a16="http://schemas.microsoft.com/office/drawing/2014/main" id="{34D31BE8-0E7C-4128-89B8-D2FB859DD348}"/>
              </a:ext>
            </a:extLst>
          </p:cNvPr>
          <p:cNvSpPr>
            <a:spLocks noGrp="1"/>
          </p:cNvSpPr>
          <p:nvPr>
            <p:ph sz="quarter" idx="15"/>
          </p:nvPr>
        </p:nvSpPr>
        <p:spPr>
          <a:xfrm>
            <a:off x="6422777" y="1711994"/>
            <a:ext cx="4908242" cy="726299"/>
          </a:xfrm>
        </p:spPr>
        <p:txBody>
          <a:bodyPr/>
          <a:lstStyle/>
          <a:p>
            <a:r>
              <a:rPr lang="en-US" dirty="0"/>
              <a:t>Alarms and notifications are created within OCI for consistent monitoring and management</a:t>
            </a:r>
          </a:p>
        </p:txBody>
      </p:sp>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p:txBody>
          <a:bodyPr/>
          <a:lstStyle/>
          <a:p>
            <a:r>
              <a:rPr lang="en-US" dirty="0"/>
              <a:t>Recovery Service integrates with OCI observability and management</a:t>
            </a:r>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7"/>
          </p:nvPr>
        </p:nvSpPr>
        <p:spPr>
          <a:xfrm>
            <a:off x="893584" y="6375364"/>
            <a:ext cx="5745379" cy="365125"/>
          </a:xfrm>
        </p:spPr>
        <p:txBody>
          <a:bodyPr/>
          <a:lstStyle/>
          <a:p>
            <a:r>
              <a:rPr lang="en-US" smtClean="0"/>
              <a:t>Copyright © 2023, Oracle and/or its affiliates. All rights reserved   </a:t>
            </a:r>
            <a:endParaRPr lang="en-US" dirty="0"/>
          </a:p>
        </p:txBody>
      </p:sp>
      <p:pic>
        <p:nvPicPr>
          <p:cNvPr id="12" name="Picture 11">
            <a:extLst>
              <a:ext uri="{FF2B5EF4-FFF2-40B4-BE49-F238E27FC236}">
                <a16:creationId xmlns:a16="http://schemas.microsoft.com/office/drawing/2014/main" id="{13E42212-4571-4ADA-A996-2D84865DA7CA}"/>
              </a:ext>
            </a:extLst>
          </p:cNvPr>
          <p:cNvPicPr>
            <a:picLocks noChangeAspect="1"/>
          </p:cNvPicPr>
          <p:nvPr/>
        </p:nvPicPr>
        <p:blipFill>
          <a:blip r:embed="rId3"/>
          <a:stretch>
            <a:fillRect/>
          </a:stretch>
        </p:blipFill>
        <p:spPr>
          <a:xfrm>
            <a:off x="730915" y="2396359"/>
            <a:ext cx="5029200" cy="3477203"/>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4CA02A9A-84AA-44C2-BEF1-F829CCE7F810}"/>
              </a:ext>
            </a:extLst>
          </p:cNvPr>
          <p:cNvPicPr>
            <a:picLocks noChangeAspect="1"/>
          </p:cNvPicPr>
          <p:nvPr/>
        </p:nvPicPr>
        <p:blipFill>
          <a:blip r:embed="rId4"/>
          <a:stretch>
            <a:fillRect/>
          </a:stretch>
        </p:blipFill>
        <p:spPr>
          <a:xfrm>
            <a:off x="6431885" y="2396359"/>
            <a:ext cx="5029200" cy="37480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15842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1421296" y="2788920"/>
            <a:ext cx="9764155" cy="1280160"/>
          </a:xfrm>
        </p:spPr>
        <p:txBody>
          <a:bodyPr anchor="ctr"/>
          <a:lstStyle/>
          <a:p>
            <a:r>
              <a:rPr lang="en-US" dirty="0" err="1" smtClean="0"/>
              <a:t>Exadata</a:t>
            </a:r>
            <a:r>
              <a:rPr lang="en-US" dirty="0" smtClean="0"/>
              <a:t> Cloud backup and restore tools</a:t>
            </a:r>
            <a:endParaRPr lang="en-US" dirty="0"/>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2" r="91391"/>
          <a:stretch/>
        </p:blipFill>
        <p:spPr>
          <a:xfrm>
            <a:off x="-1" y="0"/>
            <a:ext cx="1083365" cy="6858000"/>
          </a:xfrm>
          <a:prstGeom prst="rect">
            <a:avLst/>
          </a:prstGeom>
        </p:spPr>
      </p:pic>
      <p:sp>
        <p:nvSpPr>
          <p:cNvPr id="10" name="Footer Placeholder 1">
            <a:extLst>
              <a:ext uri="{FF2B5EF4-FFF2-40B4-BE49-F238E27FC236}">
                <a16:creationId xmlns:a16="http://schemas.microsoft.com/office/drawing/2014/main" id="{A4BCD169-3E35-466A-9F16-FB5A2A4B4BF5}"/>
              </a:ext>
            </a:extLst>
          </p:cNvPr>
          <p:cNvSpPr>
            <a:spLocks noGrp="1"/>
          </p:cNvSpPr>
          <p:nvPr>
            <p:ph type="ftr" sz="quarter" idx="11"/>
          </p:nvPr>
        </p:nvSpPr>
        <p:spPr>
          <a:xfrm>
            <a:off x="1127759" y="6423978"/>
            <a:ext cx="5745379" cy="365125"/>
          </a:xfrm>
        </p:spPr>
        <p:txBody>
          <a:bodyPr/>
          <a:lstStyle/>
          <a:p>
            <a:pPr>
              <a:defRPr/>
            </a:pPr>
            <a:r>
              <a:rPr lang="en-US" smtClean="0"/>
              <a:t>Copyright © 2023, Oracle and/or its affiliates. All rights reserved   </a:t>
            </a:r>
            <a:endParaRPr lang="en-US" dirty="0"/>
          </a:p>
        </p:txBody>
      </p:sp>
    </p:spTree>
    <p:extLst>
      <p:ext uri="{BB962C8B-B14F-4D97-AF65-F5344CB8AC3E}">
        <p14:creationId xmlns:p14="http://schemas.microsoft.com/office/powerpoint/2010/main" val="414675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r>
              <a:rPr lang="en-US" smtClean="0"/>
              <a:t>Copyright © 2023, Oracle and/or its affiliates. All rights reserved   </a:t>
            </a:r>
            <a:endParaRPr lang="en-US" dirty="0"/>
          </a:p>
        </p:txBody>
      </p:sp>
      <p:sp>
        <p:nvSpPr>
          <p:cNvPr id="9" name="Rectangle 8">
            <a:extLst>
              <a:ext uri="{FF2B5EF4-FFF2-40B4-BE49-F238E27FC236}">
                <a16:creationId xmlns:a16="http://schemas.microsoft.com/office/drawing/2014/main" id="{5774121D-F290-4A8C-BF0A-40D13C1C04C8}"/>
              </a:ext>
            </a:extLst>
          </p:cNvPr>
          <p:cNvSpPr/>
          <p:nvPr/>
        </p:nvSpPr>
        <p:spPr>
          <a:xfrm>
            <a:off x="10504448" y="2834329"/>
            <a:ext cx="724829" cy="332617"/>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p:cNvPicPr/>
          <p:nvPr/>
        </p:nvPicPr>
        <p:blipFill>
          <a:blip r:embed="rId3" cstate="print"/>
          <a:stretch>
            <a:fillRect/>
          </a:stretch>
        </p:blipFill>
        <p:spPr>
          <a:xfrm>
            <a:off x="-74" y="356"/>
            <a:ext cx="12192074" cy="6857644"/>
          </a:xfrm>
          <a:prstGeom prst="rect">
            <a:avLst/>
          </a:prstGeom>
        </p:spPr>
      </p:pic>
      <p:sp>
        <p:nvSpPr>
          <p:cNvPr id="2" name="Rectangle 1"/>
          <p:cNvSpPr/>
          <p:nvPr/>
        </p:nvSpPr>
        <p:spPr>
          <a:xfrm>
            <a:off x="1136070" y="403451"/>
            <a:ext cx="8222892" cy="461665"/>
          </a:xfrm>
          <a:prstGeom prst="rect">
            <a:avLst/>
          </a:prstGeom>
        </p:spPr>
        <p:txBody>
          <a:bodyPr wrap="none">
            <a:spAutoFit/>
          </a:bodyPr>
          <a:lstStyle/>
          <a:p>
            <a:r>
              <a:rPr lang="en-US" b="1" dirty="0" smtClean="0"/>
              <a:t>   </a:t>
            </a:r>
            <a:r>
              <a:rPr lang="en-US" sz="2400" b="1" dirty="0" err="1" smtClean="0"/>
              <a:t>Rman</a:t>
            </a:r>
            <a:r>
              <a:rPr lang="en-US" sz="2400" b="1" dirty="0" smtClean="0"/>
              <a:t>  Database Backup and Recover 19c User’s </a:t>
            </a:r>
            <a:r>
              <a:rPr lang="en-US" sz="2400" b="1" dirty="0"/>
              <a:t>G</a:t>
            </a:r>
            <a:r>
              <a:rPr lang="en-US" sz="2400" b="1" dirty="0" smtClean="0"/>
              <a:t>uide</a:t>
            </a:r>
            <a:endParaRPr lang="en-US" b="1" dirty="0"/>
          </a:p>
        </p:txBody>
      </p:sp>
      <p:pic>
        <p:nvPicPr>
          <p:cNvPr id="7" name="Picture 6"/>
          <p:cNvPicPr>
            <a:picLocks noChangeAspect="1"/>
          </p:cNvPicPr>
          <p:nvPr/>
        </p:nvPicPr>
        <p:blipFill>
          <a:blip r:embed="rId4"/>
          <a:stretch>
            <a:fillRect/>
          </a:stretch>
        </p:blipFill>
        <p:spPr>
          <a:xfrm>
            <a:off x="1136070" y="1118679"/>
            <a:ext cx="9853929" cy="4802533"/>
          </a:xfrm>
          <a:prstGeom prst="rect">
            <a:avLst/>
          </a:prstGeom>
        </p:spPr>
      </p:pic>
      <p:pic>
        <p:nvPicPr>
          <p:cNvPr id="3" name="Picture 2"/>
          <p:cNvPicPr>
            <a:picLocks noChangeAspect="1"/>
          </p:cNvPicPr>
          <p:nvPr/>
        </p:nvPicPr>
        <p:blipFill>
          <a:blip r:embed="rId5"/>
          <a:stretch>
            <a:fillRect/>
          </a:stretch>
        </p:blipFill>
        <p:spPr>
          <a:xfrm>
            <a:off x="11229277" y="71743"/>
            <a:ext cx="883498" cy="1125080"/>
          </a:xfrm>
          <a:prstGeom prst="rect">
            <a:avLst/>
          </a:prstGeom>
        </p:spPr>
      </p:pic>
      <p:sp>
        <p:nvSpPr>
          <p:cNvPr id="5" name="Rectangle 4"/>
          <p:cNvSpPr/>
          <p:nvPr/>
        </p:nvSpPr>
        <p:spPr>
          <a:xfrm>
            <a:off x="5438348" y="6170415"/>
            <a:ext cx="1434790" cy="369332"/>
          </a:xfrm>
          <a:prstGeom prst="rect">
            <a:avLst/>
          </a:prstGeom>
        </p:spPr>
        <p:txBody>
          <a:bodyPr wrap="square">
            <a:spAutoFit/>
          </a:bodyPr>
          <a:lstStyle/>
          <a:p>
            <a:r>
              <a:rPr lang="pt-BR" dirty="0" smtClean="0">
                <a:hlinkClick r:id="rId6"/>
              </a:rPr>
              <a:t>Click Here</a:t>
            </a:r>
            <a:endParaRPr lang="pt-BR" dirty="0"/>
          </a:p>
        </p:txBody>
      </p:sp>
    </p:spTree>
    <p:extLst>
      <p:ext uri="{BB962C8B-B14F-4D97-AF65-F5344CB8AC3E}">
        <p14:creationId xmlns:p14="http://schemas.microsoft.com/office/powerpoint/2010/main" val="203886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p:txBody>
          <a:bodyPr/>
          <a:lstStyle/>
          <a:p>
            <a:r>
              <a:rPr lang="en-US" smtClean="0"/>
              <a:t>Copyright © 2023, Oracle and/or its affiliates. All rights reserved   </a:t>
            </a:r>
            <a:endParaRPr lang="en-US" dirty="0"/>
          </a:p>
        </p:txBody>
      </p:sp>
      <p:sp>
        <p:nvSpPr>
          <p:cNvPr id="9" name="Rectangle 8">
            <a:extLst>
              <a:ext uri="{FF2B5EF4-FFF2-40B4-BE49-F238E27FC236}">
                <a16:creationId xmlns:a16="http://schemas.microsoft.com/office/drawing/2014/main" id="{5774121D-F290-4A8C-BF0A-40D13C1C04C8}"/>
              </a:ext>
            </a:extLst>
          </p:cNvPr>
          <p:cNvSpPr/>
          <p:nvPr/>
        </p:nvSpPr>
        <p:spPr>
          <a:xfrm>
            <a:off x="10504448" y="2834329"/>
            <a:ext cx="724829" cy="332617"/>
          </a:xfrm>
          <a:prstGeom prst="rect">
            <a:avLst/>
          </a:prstGeom>
          <a:noFill/>
          <a:ln w="190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object 3"/>
          <p:cNvPicPr/>
          <p:nvPr/>
        </p:nvPicPr>
        <p:blipFill>
          <a:blip r:embed="rId3" cstate="print"/>
          <a:stretch>
            <a:fillRect/>
          </a:stretch>
        </p:blipFill>
        <p:spPr>
          <a:xfrm>
            <a:off x="-74" y="356"/>
            <a:ext cx="12192074" cy="6857644"/>
          </a:xfrm>
          <a:prstGeom prst="rect">
            <a:avLst/>
          </a:prstGeom>
        </p:spPr>
      </p:pic>
      <p:sp>
        <p:nvSpPr>
          <p:cNvPr id="2" name="Rectangle 1"/>
          <p:cNvSpPr/>
          <p:nvPr/>
        </p:nvSpPr>
        <p:spPr>
          <a:xfrm>
            <a:off x="559047" y="361622"/>
            <a:ext cx="9331657" cy="369332"/>
          </a:xfrm>
          <a:prstGeom prst="rect">
            <a:avLst/>
          </a:prstGeom>
        </p:spPr>
        <p:txBody>
          <a:bodyPr wrap="none">
            <a:spAutoFit/>
          </a:bodyPr>
          <a:lstStyle/>
          <a:p>
            <a:r>
              <a:rPr lang="en-US" b="1" dirty="0" smtClean="0"/>
              <a:t>  </a:t>
            </a:r>
            <a:r>
              <a:rPr lang="pt-BR" b="1" dirty="0"/>
              <a:t>(OCI) mv2bucket - Oracle Managed Bucket Content Manager</a:t>
            </a:r>
            <a:r>
              <a:rPr lang="en-US" b="1" dirty="0" smtClean="0"/>
              <a:t> </a:t>
            </a:r>
            <a:r>
              <a:rPr lang="en-US" dirty="0" smtClean="0"/>
              <a:t>MOS Note: </a:t>
            </a:r>
            <a:r>
              <a:rPr lang="en-US" dirty="0" smtClean="0">
                <a:hlinkClick r:id="rId4"/>
              </a:rPr>
              <a:t>2723911.1</a:t>
            </a:r>
            <a:endParaRPr lang="en-US" dirty="0"/>
          </a:p>
        </p:txBody>
      </p:sp>
      <p:pic>
        <p:nvPicPr>
          <p:cNvPr id="10" name="Picture 9"/>
          <p:cNvPicPr>
            <a:picLocks noChangeAspect="1"/>
          </p:cNvPicPr>
          <p:nvPr/>
        </p:nvPicPr>
        <p:blipFill>
          <a:blip r:embed="rId5"/>
          <a:stretch>
            <a:fillRect/>
          </a:stretch>
        </p:blipFill>
        <p:spPr>
          <a:xfrm>
            <a:off x="1728439" y="979965"/>
            <a:ext cx="8353396" cy="5375116"/>
          </a:xfrm>
          <a:prstGeom prst="rect">
            <a:avLst/>
          </a:prstGeom>
        </p:spPr>
      </p:pic>
    </p:spTree>
    <p:extLst>
      <p:ext uri="{BB962C8B-B14F-4D97-AF65-F5344CB8AC3E}">
        <p14:creationId xmlns:p14="http://schemas.microsoft.com/office/powerpoint/2010/main" val="29401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1127759" y="6007418"/>
            <a:ext cx="5745379" cy="365125"/>
          </a:xfrm>
        </p:spPr>
        <p:txBody>
          <a:bodyPr/>
          <a:lstStyle/>
          <a:p>
            <a:r>
              <a:rPr lang="en-US" smtClean="0"/>
              <a:t>Copyright © 2023, Oracle and/or its affiliates. All rights reserved   </a:t>
            </a:r>
            <a:endParaRPr lang="en-US" dirty="0"/>
          </a:p>
        </p:txBody>
      </p:sp>
      <p:sp>
        <p:nvSpPr>
          <p:cNvPr id="2" name="Title 1"/>
          <p:cNvSpPr>
            <a:spLocks noGrp="1"/>
          </p:cNvSpPr>
          <p:nvPr>
            <p:ph type="title"/>
          </p:nvPr>
        </p:nvSpPr>
        <p:spPr/>
        <p:txBody>
          <a:bodyPr/>
          <a:lstStyle/>
          <a:p>
            <a:pPr marL="285750" indent="-285750"/>
            <a:r>
              <a:rPr lang="en-US" dirty="0"/>
              <a:t>Exadata Cloud Services: </a:t>
            </a:r>
            <a:r>
              <a:rPr lang="en-US" dirty="0" smtClean="0"/>
              <a:t>User Configured Backups</a:t>
            </a:r>
            <a:br>
              <a:rPr lang="en-US" dirty="0" smtClean="0"/>
            </a:br>
            <a:endParaRPr lang="en-US" dirty="0">
              <a:latin typeface="Consolas" panose="020B0609020204030204" pitchFamily="49" charset="0"/>
            </a:endParaRPr>
          </a:p>
        </p:txBody>
      </p:sp>
      <p:grpSp>
        <p:nvGrpSpPr>
          <p:cNvPr id="12" name="Group 11"/>
          <p:cNvGrpSpPr/>
          <p:nvPr/>
        </p:nvGrpSpPr>
        <p:grpSpPr>
          <a:xfrm>
            <a:off x="10996424" y="182403"/>
            <a:ext cx="885733" cy="882519"/>
            <a:chOff x="10996424" y="182403"/>
            <a:chExt cx="885733" cy="882519"/>
          </a:xfrm>
        </p:grpSpPr>
        <p:grpSp>
          <p:nvGrpSpPr>
            <p:cNvPr id="6" name="Group 5"/>
            <p:cNvGrpSpPr/>
            <p:nvPr/>
          </p:nvGrpSpPr>
          <p:grpSpPr>
            <a:xfrm>
              <a:off x="10997689" y="182403"/>
              <a:ext cx="884468" cy="537561"/>
              <a:chOff x="5985217" y="4158827"/>
              <a:chExt cx="1637565" cy="1036671"/>
            </a:xfrm>
          </p:grpSpPr>
          <p:pic>
            <p:nvPicPr>
              <p:cNvPr id="7" name="Picture 6" descr="db-re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5217" y="4401983"/>
                <a:ext cx="635839" cy="575372"/>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586111" y="4158827"/>
                <a:ext cx="1036671" cy="1036671"/>
              </a:xfrm>
              <a:prstGeom prst="rect">
                <a:avLst/>
              </a:prstGeom>
            </p:spPr>
          </p:pic>
          <p:pic>
            <p:nvPicPr>
              <p:cNvPr id="9" name="Picture 8" descr="db-red.png"/>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921468" y="4583359"/>
                <a:ext cx="355367" cy="321572"/>
              </a:xfrm>
              <a:prstGeom prst="rect">
                <a:avLst/>
              </a:prstGeom>
            </p:spPr>
          </p:pic>
          <p:sp>
            <p:nvSpPr>
              <p:cNvPr id="10" name="Curved Right Arrow 9"/>
              <p:cNvSpPr/>
              <p:nvPr/>
            </p:nvSpPr>
            <p:spPr>
              <a:xfrm rot="5400000">
                <a:off x="6616323" y="3939304"/>
                <a:ext cx="276233" cy="782161"/>
              </a:xfrm>
              <a:prstGeom prst="curved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solidFill>
                    <a:schemeClr val="tx1"/>
                  </a:solidFill>
                </a:endParaRPr>
              </a:p>
            </p:txBody>
          </p:sp>
          <p:sp>
            <p:nvSpPr>
              <p:cNvPr id="11" name="Curved Right Arrow 10"/>
              <p:cNvSpPr/>
              <p:nvPr/>
            </p:nvSpPr>
            <p:spPr>
              <a:xfrm rot="16041869">
                <a:off x="6660721" y="4601632"/>
                <a:ext cx="266618" cy="779566"/>
              </a:xfrm>
              <a:prstGeom prst="curvedRightArrow">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solidFill>
                    <a:schemeClr val="tx1"/>
                  </a:solidFill>
                </a:endParaRPr>
              </a:p>
            </p:txBody>
          </p:sp>
        </p:grpSp>
        <p:sp>
          <p:nvSpPr>
            <p:cNvPr id="4" name="Rectangle 3"/>
            <p:cNvSpPr/>
            <p:nvPr/>
          </p:nvSpPr>
          <p:spPr>
            <a:xfrm>
              <a:off x="10996424" y="695590"/>
              <a:ext cx="859531" cy="369332"/>
            </a:xfrm>
            <a:prstGeom prst="rect">
              <a:avLst/>
            </a:prstGeom>
          </p:spPr>
          <p:txBody>
            <a:bodyPr wrap="none">
              <a:spAutoFit/>
            </a:bodyPr>
            <a:lstStyle/>
            <a:p>
              <a:r>
                <a:rPr lang="en-US" dirty="0"/>
                <a:t>RMAN</a:t>
              </a:r>
            </a:p>
          </p:txBody>
        </p:sp>
      </p:grpSp>
      <p:graphicFrame>
        <p:nvGraphicFramePr>
          <p:cNvPr id="15" name="Content Placeholder 14"/>
          <p:cNvGraphicFramePr>
            <a:graphicFrameLocks noGrp="1"/>
          </p:cNvGraphicFramePr>
          <p:nvPr>
            <p:ph sz="quarter" idx="13"/>
            <p:extLst/>
          </p:nvPr>
        </p:nvGraphicFramePr>
        <p:xfrm>
          <a:off x="726104" y="1074588"/>
          <a:ext cx="10687050" cy="5320190"/>
        </p:xfrm>
        <a:graphic>
          <a:graphicData uri="http://schemas.openxmlformats.org/drawingml/2006/table">
            <a:tbl>
              <a:tblPr bandRow="1">
                <a:tableStyleId>{F5AB1C69-6EDB-4FF4-983F-18BD219EF322}</a:tableStyleId>
              </a:tblPr>
              <a:tblGrid>
                <a:gridCol w="815518">
                  <a:extLst>
                    <a:ext uri="{9D8B030D-6E8A-4147-A177-3AD203B41FA5}">
                      <a16:colId xmlns:a16="http://schemas.microsoft.com/office/drawing/2014/main" val="899612447"/>
                    </a:ext>
                  </a:extLst>
                </a:gridCol>
                <a:gridCol w="1567338">
                  <a:extLst>
                    <a:ext uri="{9D8B030D-6E8A-4147-A177-3AD203B41FA5}">
                      <a16:colId xmlns:a16="http://schemas.microsoft.com/office/drawing/2014/main" val="2232358001"/>
                    </a:ext>
                  </a:extLst>
                </a:gridCol>
                <a:gridCol w="8304194">
                  <a:extLst>
                    <a:ext uri="{9D8B030D-6E8A-4147-A177-3AD203B41FA5}">
                      <a16:colId xmlns:a16="http://schemas.microsoft.com/office/drawing/2014/main" val="957928395"/>
                    </a:ext>
                  </a:extLst>
                </a:gridCol>
              </a:tblGrid>
              <a:tr h="503206">
                <a:tc>
                  <a:txBody>
                    <a:bodyPr/>
                    <a:lstStyle/>
                    <a:p>
                      <a:endParaRPr lang="en-US" sz="1400" noProof="0" dirty="0"/>
                    </a:p>
                  </a:txBody>
                  <a:tcPr anchor="ctr"/>
                </a:tc>
                <a:tc>
                  <a:txBody>
                    <a:bodyPr/>
                    <a:lstStyle/>
                    <a:p>
                      <a:r>
                        <a:rPr lang="en-US" sz="1600" noProof="0" dirty="0"/>
                        <a:t>SCHEDULING</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No Control Plane (Cloud Console) backup scheduling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Scheduled </a:t>
                      </a:r>
                      <a:r>
                        <a:rPr lang="en-US" sz="1600" dirty="0"/>
                        <a:t>by cron job, runs from first </a:t>
                      </a:r>
                      <a:r>
                        <a:rPr lang="en-US" sz="1600" dirty="0" smtClean="0"/>
                        <a:t>node</a:t>
                      </a:r>
                      <a:endParaRPr lang="en-US" sz="1600"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tx1"/>
                          </a:solidFill>
                          <a:effectLst/>
                          <a:latin typeface="Oracle Sans Tab" panose="020B0503020204020204" pitchFamily="34" charset="0"/>
                          <a:ea typeface="+mn-ea"/>
                          <a:cs typeface="Oracle Sans Tab" panose="020B0503020204020204" pitchFamily="34" charset="0"/>
                        </a:rPr>
                        <a:t>Automatic </a:t>
                      </a:r>
                      <a:r>
                        <a:rPr lang="en-US" sz="1600" b="0" i="0" kern="1200" dirty="0" err="1">
                          <a:solidFill>
                            <a:schemeClr val="tx1"/>
                          </a:solidFill>
                          <a:effectLst/>
                          <a:latin typeface="Oracle Sans Tab" panose="020B0503020204020204" pitchFamily="34" charset="0"/>
                          <a:ea typeface="+mn-ea"/>
                          <a:cs typeface="Oracle Sans Tab" panose="020B0503020204020204" pitchFamily="34" charset="0"/>
                        </a:rPr>
                        <a:t>archivelog</a:t>
                      </a:r>
                      <a:r>
                        <a:rPr lang="en-US" sz="1600" b="0" i="0" kern="1200" dirty="0">
                          <a:solidFill>
                            <a:schemeClr val="tx1"/>
                          </a:solidFill>
                          <a:effectLst/>
                          <a:latin typeface="Oracle Sans Tab" panose="020B0503020204020204" pitchFamily="34" charset="0"/>
                          <a:ea typeface="+mn-ea"/>
                          <a:cs typeface="Oracle Sans Tab" panose="020B0503020204020204" pitchFamily="34" charset="0"/>
                        </a:rPr>
                        <a:t> backup every 30 minutes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dirty="0">
                          <a:solidFill>
                            <a:schemeClr val="tx1"/>
                          </a:solidFill>
                          <a:effectLst/>
                          <a:latin typeface="Oracle Sans Tab" panose="020B0503020204020204" pitchFamily="34" charset="0"/>
                          <a:ea typeface="+mn-ea"/>
                          <a:cs typeface="Oracle Sans Tab" panose="020B0503020204020204" pitchFamily="34" charset="0"/>
                        </a:rPr>
                        <a:t>Ability to change default backup time and L0 backup day</a:t>
                      </a:r>
                    </a:p>
                  </a:txBody>
                  <a:tcPr anchor="ctr"/>
                </a:tc>
                <a:extLst>
                  <a:ext uri="{0D108BD9-81ED-4DB2-BD59-A6C34878D82A}">
                    <a16:rowId xmlns:a16="http://schemas.microsoft.com/office/drawing/2014/main" val="1457988735"/>
                  </a:ext>
                </a:extLst>
              </a:tr>
              <a:tr h="503206">
                <a:tc>
                  <a:txBody>
                    <a:bodyPr/>
                    <a:lstStyle/>
                    <a:p>
                      <a:endParaRPr lang="en-US" sz="1400" noProof="0"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noProof="0" dirty="0"/>
                        <a:t>DESTINATION</a:t>
                      </a:r>
                    </a:p>
                  </a:txBody>
                  <a:tcPr anchor="ctr"/>
                </a:tc>
                <a:tc>
                  <a:txBody>
                    <a:bodyPr/>
                    <a:lstStyle/>
                    <a:p>
                      <a:pPr marL="194310" lvl="0" indent="-285750">
                        <a:buFont typeface="Arial" panose="020B0604020202020204" pitchFamily="34" charset="0"/>
                        <a:buChar char="•"/>
                      </a:pPr>
                      <a:r>
                        <a:rPr lang="en-US" sz="1600" kern="1200" dirty="0" smtClean="0">
                          <a:solidFill>
                            <a:schemeClr val="dk1"/>
                          </a:solidFill>
                          <a:latin typeface="+mn-lt"/>
                          <a:ea typeface="+mn-ea"/>
                          <a:cs typeface="+mn-cs"/>
                        </a:rPr>
                        <a:t>Customer-created bucket </a:t>
                      </a:r>
                      <a:r>
                        <a:rPr lang="en-US" sz="1600" kern="1200" dirty="0">
                          <a:solidFill>
                            <a:schemeClr val="dk1"/>
                          </a:solidFill>
                          <a:latin typeface="+mn-lt"/>
                          <a:ea typeface="+mn-ea"/>
                          <a:cs typeface="+mn-cs"/>
                        </a:rPr>
                        <a:t>(fully controlled by the </a:t>
                      </a:r>
                      <a:r>
                        <a:rPr lang="en-US" sz="1600" kern="1200" dirty="0" smtClean="0">
                          <a:solidFill>
                            <a:schemeClr val="dk1"/>
                          </a:solidFill>
                          <a:latin typeface="+mn-lt"/>
                          <a:ea typeface="+mn-ea"/>
                          <a:cs typeface="+mn-cs"/>
                        </a:rPr>
                        <a:t>customer, including replication) </a:t>
                      </a:r>
                      <a:endParaRPr lang="en-US" sz="1600" kern="1200" dirty="0">
                        <a:solidFill>
                          <a:schemeClr val="dk1"/>
                        </a:solidFill>
                        <a:latin typeface="+mn-lt"/>
                        <a:ea typeface="+mn-ea"/>
                        <a:cs typeface="+mn-cs"/>
                      </a:endParaRPr>
                    </a:p>
                    <a:p>
                      <a:pPr marL="194310" lvl="0" indent="-285750">
                        <a:buFont typeface="Arial" panose="020B0604020202020204" pitchFamily="34" charset="0"/>
                        <a:buChar char="•"/>
                      </a:pPr>
                      <a:r>
                        <a:rPr lang="en-US" sz="1600" kern="1200" dirty="0">
                          <a:solidFill>
                            <a:schemeClr val="dk1"/>
                          </a:solidFill>
                          <a:latin typeface="+mn-lt"/>
                          <a:ea typeface="+mn-ea"/>
                          <a:cs typeface="+mn-cs"/>
                        </a:rPr>
                        <a:t>No support for archive storage</a:t>
                      </a:r>
                    </a:p>
                  </a:txBody>
                  <a:tcPr anchor="ctr"/>
                </a:tc>
                <a:extLst>
                  <a:ext uri="{0D108BD9-81ED-4DB2-BD59-A6C34878D82A}">
                    <a16:rowId xmlns:a16="http://schemas.microsoft.com/office/drawing/2014/main" val="536861902"/>
                  </a:ext>
                </a:extLst>
              </a:tr>
              <a:tr h="503206">
                <a:tc>
                  <a:txBody>
                    <a:bodyPr/>
                    <a:lstStyle/>
                    <a:p>
                      <a:endParaRPr lang="en-US" sz="1400" noProof="0" dirty="0"/>
                    </a:p>
                  </a:txBody>
                  <a:tcPr anchor="ctr"/>
                </a:tc>
                <a:tc>
                  <a:txBody>
                    <a:bodyPr/>
                    <a:lstStyle/>
                    <a:p>
                      <a:r>
                        <a:rPr lang="en-US" sz="1600" noProof="0" dirty="0"/>
                        <a:t>REPLICAS</a:t>
                      </a:r>
                    </a:p>
                  </a:txBody>
                  <a:tcPr anchor="ctr"/>
                </a:tc>
                <a:tc>
                  <a:txBody>
                    <a:bodyPr/>
                    <a:lstStyle/>
                    <a:p>
                      <a:pPr marL="19431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smtClean="0"/>
                        <a:t>Option to set up cross-region backup replication</a:t>
                      </a:r>
                      <a:endParaRPr lang="en-US" sz="1600" dirty="0"/>
                    </a:p>
                  </a:txBody>
                  <a:tcPr anchor="ctr"/>
                </a:tc>
                <a:extLst>
                  <a:ext uri="{0D108BD9-81ED-4DB2-BD59-A6C34878D82A}">
                    <a16:rowId xmlns:a16="http://schemas.microsoft.com/office/drawing/2014/main" val="3099481201"/>
                  </a:ext>
                </a:extLst>
              </a:tr>
              <a:tr h="503206">
                <a:tc>
                  <a:txBody>
                    <a:bodyPr/>
                    <a:lstStyle/>
                    <a:p>
                      <a:endParaRPr lang="en-US" sz="1400" noProof="0" dirty="0"/>
                    </a:p>
                  </a:txBody>
                  <a:tcPr anchor="ctr"/>
                </a:tc>
                <a:tc>
                  <a:txBody>
                    <a:bodyPr/>
                    <a:lstStyle/>
                    <a:p>
                      <a:r>
                        <a:rPr lang="en-US" sz="1600" noProof="0" dirty="0"/>
                        <a:t>CREDENTIALS</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Customer responsible for password rotation</a:t>
                      </a:r>
                    </a:p>
                  </a:txBody>
                  <a:tcPr anchor="ctr"/>
                </a:tc>
                <a:extLst>
                  <a:ext uri="{0D108BD9-81ED-4DB2-BD59-A6C34878D82A}">
                    <a16:rowId xmlns:a16="http://schemas.microsoft.com/office/drawing/2014/main" val="3358166796"/>
                  </a:ext>
                </a:extLst>
              </a:tr>
              <a:tr h="503206">
                <a:tc>
                  <a:txBody>
                    <a:bodyPr/>
                    <a:lstStyle/>
                    <a:p>
                      <a:endParaRPr lang="en-US" sz="1400" noProof="0" dirty="0"/>
                    </a:p>
                  </a:txBody>
                  <a:tcPr anchor="ctr"/>
                </a:tc>
                <a:tc>
                  <a:txBody>
                    <a:bodyPr/>
                    <a:lstStyle/>
                    <a:p>
                      <a:r>
                        <a:rPr lang="en-US" sz="1600" noProof="0" dirty="0"/>
                        <a:t>WALLET</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baseline="0" dirty="0">
                          <a:solidFill>
                            <a:schemeClr val="tx1"/>
                          </a:solidFill>
                          <a:effectLst/>
                          <a:latin typeface="Oracle Sans Tab" panose="020B0503020204020204" pitchFamily="34" charset="0"/>
                          <a:ea typeface="+mn-ea"/>
                          <a:cs typeface="Oracle Sans Tab" panose="020B0503020204020204" pitchFamily="34" charset="0"/>
                        </a:rPr>
                        <a:t>TDE wallet backed up, but not its password</a:t>
                      </a:r>
                      <a:r>
                        <a:rPr lang="en-US" sz="1600" baseline="0" noProof="0" dirty="0"/>
                        <a:t> or the autologin wallet</a:t>
                      </a:r>
                    </a:p>
                  </a:txBody>
                  <a:tcPr anchor="ctr"/>
                </a:tc>
                <a:extLst>
                  <a:ext uri="{0D108BD9-81ED-4DB2-BD59-A6C34878D82A}">
                    <a16:rowId xmlns:a16="http://schemas.microsoft.com/office/drawing/2014/main" val="3486811189"/>
                  </a:ext>
                </a:extLst>
              </a:tr>
              <a:tr h="503206">
                <a:tc>
                  <a:txBody>
                    <a:bodyPr/>
                    <a:lstStyle/>
                    <a:p>
                      <a:endParaRPr lang="en-US" sz="1400" noProof="0" dirty="0"/>
                    </a:p>
                  </a:txBody>
                  <a:tcPr anchor="ctr"/>
                </a:tc>
                <a:tc>
                  <a:txBody>
                    <a:bodyPr/>
                    <a:lstStyle/>
                    <a:p>
                      <a:r>
                        <a:rPr lang="en-US" sz="1600" noProof="0" dirty="0"/>
                        <a:t>RESTORE</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baseline="0" dirty="0">
                          <a:solidFill>
                            <a:schemeClr val="tx1"/>
                          </a:solidFill>
                          <a:effectLst/>
                          <a:latin typeface="Oracle Sans Tab" panose="020B0503020204020204" pitchFamily="34" charset="0"/>
                          <a:ea typeface="+mn-ea"/>
                          <a:cs typeface="Oracle Sans Tab" panose="020B0503020204020204" pitchFamily="34" charset="0"/>
                        </a:rPr>
                        <a:t>Restore CDB and PDB capabilities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baseline="0" dirty="0">
                          <a:solidFill>
                            <a:schemeClr val="tx1"/>
                          </a:solidFill>
                          <a:effectLst/>
                          <a:latin typeface="Oracle Sans Tab" panose="020B0503020204020204" pitchFamily="34" charset="0"/>
                          <a:ea typeface="+mn-ea"/>
                          <a:cs typeface="Oracle Sans Tab" panose="020B0503020204020204" pitchFamily="34" charset="0"/>
                        </a:rPr>
                        <a:t>No duplicate on the same host via bkup_api</a:t>
                      </a:r>
                    </a:p>
                  </a:txBody>
                  <a:tcPr anchor="ctr"/>
                </a:tc>
                <a:extLst>
                  <a:ext uri="{0D108BD9-81ED-4DB2-BD59-A6C34878D82A}">
                    <a16:rowId xmlns:a16="http://schemas.microsoft.com/office/drawing/2014/main" val="2751917841"/>
                  </a:ext>
                </a:extLst>
              </a:tr>
              <a:tr h="503206">
                <a:tc>
                  <a:txBody>
                    <a:bodyPr/>
                    <a:lstStyle/>
                    <a:p>
                      <a:endParaRPr lang="en-US" sz="1400" noProof="0" dirty="0"/>
                    </a:p>
                  </a:txBody>
                  <a:tcPr anchor="ctr"/>
                </a:tc>
                <a:tc>
                  <a:txBody>
                    <a:bodyPr/>
                    <a:lstStyle/>
                    <a:p>
                      <a:r>
                        <a:rPr lang="en-US" sz="1600" noProof="0" dirty="0"/>
                        <a:t>FAILOVER</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noProof="0" dirty="0"/>
                        <a:t>Backup initiated on a specific node.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noProof="0" dirty="0"/>
                        <a:t>Failure of the node will fail the current backup </a:t>
                      </a:r>
                      <a:r>
                        <a:rPr lang="en-US" sz="1600" baseline="0" noProof="0" dirty="0" err="1"/>
                        <a:t>api</a:t>
                      </a:r>
                      <a:r>
                        <a:rPr lang="en-US" sz="1600" baseline="0" noProof="0" dirty="0"/>
                        <a:t> call.</a:t>
                      </a:r>
                    </a:p>
                  </a:txBody>
                  <a:tcPr anchor="ctr"/>
                </a:tc>
                <a:extLst>
                  <a:ext uri="{0D108BD9-81ED-4DB2-BD59-A6C34878D82A}">
                    <a16:rowId xmlns:a16="http://schemas.microsoft.com/office/drawing/2014/main" val="1888953611"/>
                  </a:ext>
                </a:extLst>
              </a:tr>
              <a:tr h="503206">
                <a:tc>
                  <a:txBody>
                    <a:bodyPr/>
                    <a:lstStyle/>
                    <a:p>
                      <a:endParaRPr lang="en-US" sz="1400" noProof="0" dirty="0"/>
                    </a:p>
                  </a:txBody>
                  <a:tcPr anchor="ctr"/>
                </a:tc>
                <a:tc>
                  <a:txBody>
                    <a:bodyPr/>
                    <a:lstStyle/>
                    <a:p>
                      <a:r>
                        <a:rPr lang="en-US" sz="1600" noProof="0" dirty="0"/>
                        <a:t>STANDBY</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kern="1200" baseline="0" dirty="0">
                          <a:solidFill>
                            <a:schemeClr val="tx1"/>
                          </a:solidFill>
                          <a:effectLst/>
                          <a:latin typeface="Oracle Sans Tab" panose="020B0503020204020204" pitchFamily="34" charset="0"/>
                          <a:ea typeface="+mn-ea"/>
                          <a:cs typeface="Oracle Sans Tab" panose="020B0503020204020204" pitchFamily="34" charset="0"/>
                        </a:rPr>
                        <a:t>No backup for standby database </a:t>
                      </a:r>
                      <a:r>
                        <a:rPr lang="en-US" sz="1600" baseline="0" noProof="0" dirty="0"/>
                        <a:t>but can be configured to backup once role is primary</a:t>
                      </a:r>
                      <a:endParaRPr lang="en-US" sz="1600" b="0" i="0" kern="1200" baseline="0" dirty="0">
                        <a:solidFill>
                          <a:schemeClr val="tx1"/>
                        </a:solidFill>
                        <a:effectLst/>
                        <a:latin typeface="Oracle Sans Tab" panose="020B0503020204020204" pitchFamily="34" charset="0"/>
                        <a:ea typeface="+mn-ea"/>
                        <a:cs typeface="Oracle Sans Tab" panose="020B0503020204020204" pitchFamily="34" charset="0"/>
                      </a:endParaRPr>
                    </a:p>
                  </a:txBody>
                  <a:tcPr anchor="ctr"/>
                </a:tc>
                <a:extLst>
                  <a:ext uri="{0D108BD9-81ED-4DB2-BD59-A6C34878D82A}">
                    <a16:rowId xmlns:a16="http://schemas.microsoft.com/office/drawing/2014/main" val="2777197754"/>
                  </a:ext>
                </a:extLst>
              </a:tr>
              <a:tr h="503206">
                <a:tc>
                  <a:txBody>
                    <a:bodyPr/>
                    <a:lstStyle/>
                    <a:p>
                      <a:r>
                        <a:rPr lang="en-US" sz="1400" noProof="0" dirty="0"/>
                        <a:t> </a:t>
                      </a:r>
                    </a:p>
                  </a:txBody>
                  <a:tcPr anchor="ctr"/>
                </a:tc>
                <a:tc>
                  <a:txBody>
                    <a:bodyPr/>
                    <a:lstStyle/>
                    <a:p>
                      <a:r>
                        <a:rPr lang="en-US" sz="1600" noProof="0" dirty="0"/>
                        <a:t>CHARGING</a:t>
                      </a:r>
                    </a:p>
                  </a:txBody>
                  <a:tcPr anchor="ct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noProof="0" dirty="0"/>
                        <a:t>For object storage space and number of requests (not for the backup module)</a:t>
                      </a:r>
                    </a:p>
                  </a:txBody>
                  <a:tcPr anchor="ctr"/>
                </a:tc>
                <a:extLst>
                  <a:ext uri="{0D108BD9-81ED-4DB2-BD59-A6C34878D82A}">
                    <a16:rowId xmlns:a16="http://schemas.microsoft.com/office/drawing/2014/main" val="2354535252"/>
                  </a:ext>
                </a:extLst>
              </a:tr>
            </a:tbl>
          </a:graphicData>
        </a:graphic>
      </p:graphicFrame>
      <p:pic>
        <p:nvPicPr>
          <p:cNvPr id="16" name="Picture 15"/>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01930" y="1331727"/>
            <a:ext cx="479137" cy="479137"/>
          </a:xfrm>
          <a:prstGeom prst="rect">
            <a:avLst/>
          </a:prstGeom>
        </p:spPr>
      </p:pic>
      <p:grpSp>
        <p:nvGrpSpPr>
          <p:cNvPr id="35" name="Group 34"/>
          <p:cNvGrpSpPr/>
          <p:nvPr/>
        </p:nvGrpSpPr>
        <p:grpSpPr>
          <a:xfrm>
            <a:off x="734910" y="2586441"/>
            <a:ext cx="818819" cy="776580"/>
            <a:chOff x="-1111267" y="3567148"/>
            <a:chExt cx="1805743" cy="2050345"/>
          </a:xfrm>
        </p:grpSpPr>
        <p:grpSp>
          <p:nvGrpSpPr>
            <p:cNvPr id="27" name="Group 26"/>
            <p:cNvGrpSpPr/>
            <p:nvPr/>
          </p:nvGrpSpPr>
          <p:grpSpPr>
            <a:xfrm>
              <a:off x="-1111267" y="3567148"/>
              <a:ext cx="1500943" cy="1745545"/>
              <a:chOff x="-1111267" y="3567148"/>
              <a:chExt cx="1500943" cy="1745545"/>
            </a:xfrm>
          </p:grpSpPr>
          <p:pic>
            <p:nvPicPr>
              <p:cNvPr id="21" name="Picture 2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11267" y="3567148"/>
                <a:ext cx="1500943" cy="1745545"/>
              </a:xfrm>
              <a:prstGeom prst="rect">
                <a:avLst/>
              </a:prstGeom>
            </p:spPr>
          </p:pic>
          <p:pic>
            <p:nvPicPr>
              <p:cNvPr id="22" name="Picture 21" descr="db-red.png"/>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78621" y="4275437"/>
                <a:ext cx="423211" cy="475448"/>
              </a:xfrm>
              <a:prstGeom prst="rect">
                <a:avLst/>
              </a:prstGeom>
            </p:spPr>
          </p:pic>
        </p:grpSp>
        <p:grpSp>
          <p:nvGrpSpPr>
            <p:cNvPr id="28" name="Group 27"/>
            <p:cNvGrpSpPr/>
            <p:nvPr/>
          </p:nvGrpSpPr>
          <p:grpSpPr>
            <a:xfrm>
              <a:off x="-958867" y="3719548"/>
              <a:ext cx="1500943" cy="1745545"/>
              <a:chOff x="-1111267" y="3567148"/>
              <a:chExt cx="1500943" cy="1745545"/>
            </a:xfrm>
          </p:grpSpPr>
          <p:pic>
            <p:nvPicPr>
              <p:cNvPr id="29" name="Picture 28"/>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11267" y="3567148"/>
                <a:ext cx="1500943" cy="1745545"/>
              </a:xfrm>
              <a:prstGeom prst="rect">
                <a:avLst/>
              </a:prstGeom>
            </p:spPr>
          </p:pic>
          <p:pic>
            <p:nvPicPr>
              <p:cNvPr id="30" name="Picture 29" descr="db-red.png"/>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78621" y="4275437"/>
                <a:ext cx="423211" cy="475448"/>
              </a:xfrm>
              <a:prstGeom prst="rect">
                <a:avLst/>
              </a:prstGeom>
            </p:spPr>
          </p:pic>
        </p:grpSp>
        <p:grpSp>
          <p:nvGrpSpPr>
            <p:cNvPr id="31" name="Group 30"/>
            <p:cNvGrpSpPr/>
            <p:nvPr/>
          </p:nvGrpSpPr>
          <p:grpSpPr>
            <a:xfrm>
              <a:off x="-806467" y="3871948"/>
              <a:ext cx="1500943" cy="1745545"/>
              <a:chOff x="-1111267" y="3567148"/>
              <a:chExt cx="1500943" cy="1745545"/>
            </a:xfrm>
          </p:grpSpPr>
          <p:pic>
            <p:nvPicPr>
              <p:cNvPr id="32" name="Picture 3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111267" y="3567148"/>
                <a:ext cx="1500943" cy="1745545"/>
              </a:xfrm>
              <a:prstGeom prst="rect">
                <a:avLst/>
              </a:prstGeom>
            </p:spPr>
          </p:pic>
          <p:pic>
            <p:nvPicPr>
              <p:cNvPr id="33" name="Picture 32" descr="db-red.png"/>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78621" y="4275437"/>
                <a:ext cx="423211" cy="475448"/>
              </a:xfrm>
              <a:prstGeom prst="rect">
                <a:avLst/>
              </a:prstGeom>
            </p:spPr>
          </p:pic>
        </p:grpSp>
      </p:grpSp>
      <p:pic>
        <p:nvPicPr>
          <p:cNvPr id="36" name="Picture 3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69150" y="2032082"/>
            <a:ext cx="764259" cy="764259"/>
          </a:xfrm>
          <a:prstGeom prst="rect">
            <a:avLst/>
          </a:prstGeom>
        </p:spPr>
      </p:pic>
      <p:pic>
        <p:nvPicPr>
          <p:cNvPr id="37" name="Picture 3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47205" y="3089254"/>
            <a:ext cx="794230" cy="794230"/>
          </a:xfrm>
          <a:prstGeom prst="rect">
            <a:avLst/>
          </a:prstGeom>
        </p:spPr>
      </p:pic>
      <p:pic>
        <p:nvPicPr>
          <p:cNvPr id="38" name="Picture 3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27675" y="3672231"/>
            <a:ext cx="656374" cy="656374"/>
          </a:xfrm>
          <a:prstGeom prst="rect">
            <a:avLst/>
          </a:prstGeom>
        </p:spPr>
      </p:pic>
      <p:grpSp>
        <p:nvGrpSpPr>
          <p:cNvPr id="51" name="Group 50"/>
          <p:cNvGrpSpPr/>
          <p:nvPr/>
        </p:nvGrpSpPr>
        <p:grpSpPr>
          <a:xfrm>
            <a:off x="719628" y="4228085"/>
            <a:ext cx="807369" cy="564149"/>
            <a:chOff x="128633" y="4101531"/>
            <a:chExt cx="807369" cy="564149"/>
          </a:xfrm>
        </p:grpSpPr>
        <p:grpSp>
          <p:nvGrpSpPr>
            <p:cNvPr id="42" name="Group 41"/>
            <p:cNvGrpSpPr/>
            <p:nvPr/>
          </p:nvGrpSpPr>
          <p:grpSpPr>
            <a:xfrm>
              <a:off x="128633" y="4101531"/>
              <a:ext cx="408577" cy="564149"/>
              <a:chOff x="5035623" y="2944649"/>
              <a:chExt cx="770666" cy="810290"/>
            </a:xfrm>
          </p:grpSpPr>
          <p:pic>
            <p:nvPicPr>
              <p:cNvPr id="40" name="Picture 3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35623" y="2944649"/>
                <a:ext cx="770666" cy="810290"/>
              </a:xfrm>
              <a:prstGeom prst="rect">
                <a:avLst/>
              </a:prstGeom>
            </p:spPr>
          </p:pic>
          <p:pic>
            <p:nvPicPr>
              <p:cNvPr id="41" name="Picture 40" descr="db-red.png"/>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5309113" y="3273440"/>
                <a:ext cx="217300" cy="220705"/>
              </a:xfrm>
              <a:prstGeom prst="rect">
                <a:avLst/>
              </a:prstGeom>
            </p:spPr>
          </p:pic>
        </p:grpSp>
        <p:pic>
          <p:nvPicPr>
            <p:cNvPr id="43" name="Picture 42" descr="db-red.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367" y="4249435"/>
              <a:ext cx="321635" cy="268339"/>
            </a:xfrm>
            <a:prstGeom prst="rect">
              <a:avLst/>
            </a:prstGeom>
          </p:spPr>
        </p:pic>
        <p:cxnSp>
          <p:nvCxnSpPr>
            <p:cNvPr id="45" name="Straight Arrow Connector 44"/>
            <p:cNvCxnSpPr>
              <a:stCxn id="40" idx="3"/>
              <a:endCxn id="43" idx="1"/>
            </p:cNvCxnSpPr>
            <p:nvPr/>
          </p:nvCxnSpPr>
          <p:spPr>
            <a:xfrm flipV="1">
              <a:off x="537210" y="4383605"/>
              <a:ext cx="7715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p:cNvGrpSpPr/>
          <p:nvPr/>
        </p:nvGrpSpPr>
        <p:grpSpPr>
          <a:xfrm>
            <a:off x="790444" y="4941798"/>
            <a:ext cx="726700" cy="346104"/>
            <a:chOff x="-623829" y="5563206"/>
            <a:chExt cx="726700" cy="346104"/>
          </a:xfrm>
        </p:grpSpPr>
        <p:pic>
          <p:nvPicPr>
            <p:cNvPr id="52" name="Picture 51"/>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85948" y="5563206"/>
              <a:ext cx="298002" cy="334674"/>
            </a:xfrm>
            <a:prstGeom prst="rect">
              <a:avLst/>
            </a:prstGeom>
          </p:spPr>
        </p:pic>
        <p:pic>
          <p:nvPicPr>
            <p:cNvPr id="53" name="Picture 52" descr="db-red.png"/>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287945" y="5563206"/>
              <a:ext cx="390816" cy="346104"/>
            </a:xfrm>
            <a:prstGeom prst="rect">
              <a:avLst/>
            </a:prstGeom>
          </p:spPr>
        </p:pic>
        <p:sp>
          <p:nvSpPr>
            <p:cNvPr id="54" name="Multiply 53"/>
            <p:cNvSpPr/>
            <p:nvPr/>
          </p:nvSpPr>
          <p:spPr>
            <a:xfrm>
              <a:off x="-623829" y="5563206"/>
              <a:ext cx="344173" cy="334674"/>
            </a:xfrm>
            <a:prstGeom prst="mathMultiply">
              <a:avLst>
                <a:gd name="adj1" fmla="val 12517"/>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p:cNvGrpSpPr/>
          <p:nvPr/>
        </p:nvGrpSpPr>
        <p:grpSpPr>
          <a:xfrm>
            <a:off x="716725" y="5487898"/>
            <a:ext cx="819610" cy="346104"/>
            <a:chOff x="0" y="5244504"/>
            <a:chExt cx="819610" cy="346104"/>
          </a:xfrm>
        </p:grpSpPr>
        <p:pic>
          <p:nvPicPr>
            <p:cNvPr id="56" name="Picture 55" descr="db-red.png"/>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0" y="5244504"/>
              <a:ext cx="390816" cy="346104"/>
            </a:xfrm>
            <a:prstGeom prst="rect">
              <a:avLst/>
            </a:prstGeom>
          </p:spPr>
        </p:pic>
        <p:pic>
          <p:nvPicPr>
            <p:cNvPr id="57" name="Picture 56" descr="db-red.png"/>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428794" y="5244504"/>
              <a:ext cx="390816" cy="346104"/>
            </a:xfrm>
            <a:prstGeom prst="rect">
              <a:avLst/>
            </a:prstGeom>
          </p:spPr>
        </p:pic>
        <p:cxnSp>
          <p:nvCxnSpPr>
            <p:cNvPr id="58" name="Straight Arrow Connector 57"/>
            <p:cNvCxnSpPr>
              <a:stCxn id="56" idx="3"/>
              <a:endCxn id="57" idx="1"/>
            </p:cNvCxnSpPr>
            <p:nvPr/>
          </p:nvCxnSpPr>
          <p:spPr>
            <a:xfrm>
              <a:off x="390816" y="5417556"/>
              <a:ext cx="379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62" name="Picture 61"/>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65910" y="5910059"/>
            <a:ext cx="528458" cy="528458"/>
          </a:xfrm>
          <a:prstGeom prst="rect">
            <a:avLst/>
          </a:prstGeom>
        </p:spPr>
      </p:pic>
      <p:sp>
        <p:nvSpPr>
          <p:cNvPr id="44" name="Rectangle 43"/>
          <p:cNvSpPr/>
          <p:nvPr/>
        </p:nvSpPr>
        <p:spPr>
          <a:xfrm>
            <a:off x="384809" y="708939"/>
            <a:ext cx="8293113" cy="369332"/>
          </a:xfrm>
          <a:prstGeom prst="rect">
            <a:avLst/>
          </a:prstGeom>
        </p:spPr>
        <p:txBody>
          <a:bodyPr wrap="square">
            <a:spAutoFit/>
          </a:bodyPr>
          <a:lstStyle/>
          <a:p>
            <a:pPr marL="651510" lvl="1" indent="-285750"/>
            <a:r>
              <a:rPr lang="en-US" dirty="0"/>
              <a:t>RMAN backup via </a:t>
            </a:r>
            <a:r>
              <a:rPr lang="en-US" dirty="0" err="1">
                <a:latin typeface="Consolas" panose="020B0609020204030204" pitchFamily="49" charset="0"/>
              </a:rPr>
              <a:t>d</a:t>
            </a:r>
            <a:r>
              <a:rPr lang="en-US" dirty="0" err="1" smtClean="0">
                <a:latin typeface="Consolas" panose="020B0609020204030204" pitchFamily="49" charset="0"/>
              </a:rPr>
              <a:t>baascli</a:t>
            </a:r>
            <a:r>
              <a:rPr lang="en-US" dirty="0" smtClean="0"/>
              <a:t> and </a:t>
            </a:r>
            <a:r>
              <a:rPr lang="en-US" dirty="0" smtClean="0">
                <a:latin typeface="Consolas" panose="020B0609020204030204" pitchFamily="49" charset="0"/>
              </a:rPr>
              <a:t>bkup_api</a:t>
            </a:r>
            <a:endParaRPr lang="en-US" dirty="0">
              <a:latin typeface="Consolas" panose="020B0609020204030204" pitchFamily="49" charset="0"/>
            </a:endParaRPr>
          </a:p>
        </p:txBody>
      </p:sp>
    </p:spTree>
    <p:extLst>
      <p:ext uri="{BB962C8B-B14F-4D97-AF65-F5344CB8AC3E}">
        <p14:creationId xmlns:p14="http://schemas.microsoft.com/office/powerpoint/2010/main" val="2099523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81DB22AE-5A78-40A4-9DE4-B97FBE447DAD}"/>
              </a:ext>
            </a:extLst>
          </p:cNvPr>
          <p:cNvSpPr>
            <a:spLocks noGrp="1"/>
          </p:cNvSpPr>
          <p:nvPr>
            <p:ph type="ftr" sz="quarter" idx="16"/>
          </p:nvPr>
        </p:nvSpPr>
        <p:spPr>
          <a:xfrm>
            <a:off x="514442" y="6341468"/>
            <a:ext cx="5745379" cy="365125"/>
          </a:xfrm>
        </p:spPr>
        <p:txBody>
          <a:bodyPr/>
          <a:lstStyle/>
          <a:p>
            <a:r>
              <a:rPr lang="en-US" smtClean="0"/>
              <a:t>Copyright © 2023, Oracle and/or its affiliates. All rights reserved   </a:t>
            </a:r>
            <a:endParaRPr lang="en-US" dirty="0"/>
          </a:p>
        </p:txBody>
      </p:sp>
      <p:sp>
        <p:nvSpPr>
          <p:cNvPr id="84" name="Rectangle 83">
            <a:extLst>
              <a:ext uri="{FF2B5EF4-FFF2-40B4-BE49-F238E27FC236}">
                <a16:creationId xmlns:a16="http://schemas.microsoft.com/office/drawing/2014/main" id="{4EF58AD3-1AFF-4AC8-B7D5-D28137EB9E5C}"/>
              </a:ext>
            </a:extLst>
          </p:cNvPr>
          <p:cNvSpPr/>
          <p:nvPr/>
        </p:nvSpPr>
        <p:spPr>
          <a:xfrm>
            <a:off x="9649252" y="2645158"/>
            <a:ext cx="33457" cy="502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sp>
        <p:nvSpPr>
          <p:cNvPr id="41" name="Rectangle 40"/>
          <p:cNvSpPr/>
          <p:nvPr/>
        </p:nvSpPr>
        <p:spPr>
          <a:xfrm>
            <a:off x="777039" y="361610"/>
            <a:ext cx="6290633" cy="461665"/>
          </a:xfrm>
          <a:prstGeom prst="rect">
            <a:avLst/>
          </a:prstGeom>
        </p:spPr>
        <p:txBody>
          <a:bodyPr wrap="none">
            <a:spAutoFit/>
          </a:bodyPr>
          <a:lstStyle/>
          <a:p>
            <a:r>
              <a:rPr lang="en-US" sz="2400" b="1" dirty="0" err="1" smtClean="0"/>
              <a:t>Dbaascli</a:t>
            </a:r>
            <a:r>
              <a:rPr lang="en-US" sz="2400" b="1" dirty="0" smtClean="0"/>
              <a:t> Creating initial configuration file</a:t>
            </a:r>
            <a:endParaRPr lang="pt-BR" sz="2400" b="1" dirty="0"/>
          </a:p>
        </p:txBody>
      </p:sp>
      <p:pic>
        <p:nvPicPr>
          <p:cNvPr id="2" name="Picture 1"/>
          <p:cNvPicPr>
            <a:picLocks noChangeAspect="1"/>
          </p:cNvPicPr>
          <p:nvPr/>
        </p:nvPicPr>
        <p:blipFill>
          <a:blip r:embed="rId3"/>
          <a:stretch>
            <a:fillRect/>
          </a:stretch>
        </p:blipFill>
        <p:spPr>
          <a:xfrm>
            <a:off x="514442" y="1777624"/>
            <a:ext cx="10823615" cy="2673231"/>
          </a:xfrm>
          <a:prstGeom prst="rect">
            <a:avLst/>
          </a:prstGeom>
        </p:spPr>
      </p:pic>
      <p:sp>
        <p:nvSpPr>
          <p:cNvPr id="9" name="Rectangle 8">
            <a:extLst>
              <a:ext uri="{FF2B5EF4-FFF2-40B4-BE49-F238E27FC236}">
                <a16:creationId xmlns:a16="http://schemas.microsoft.com/office/drawing/2014/main" id="{96676E96-6153-6E47-118B-5473699B7522}"/>
              </a:ext>
            </a:extLst>
          </p:cNvPr>
          <p:cNvSpPr/>
          <p:nvPr/>
        </p:nvSpPr>
        <p:spPr>
          <a:xfrm flipV="1">
            <a:off x="1888585" y="1857327"/>
            <a:ext cx="660868"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0" name="Rectangle 9">
            <a:extLst>
              <a:ext uri="{FF2B5EF4-FFF2-40B4-BE49-F238E27FC236}">
                <a16:creationId xmlns:a16="http://schemas.microsoft.com/office/drawing/2014/main" id="{96676E96-6153-6E47-118B-5473699B7522}"/>
              </a:ext>
            </a:extLst>
          </p:cNvPr>
          <p:cNvSpPr/>
          <p:nvPr/>
        </p:nvSpPr>
        <p:spPr>
          <a:xfrm flipV="1">
            <a:off x="1888585" y="1811608"/>
            <a:ext cx="660868"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4" name="Rectangle 13">
            <a:extLst>
              <a:ext uri="{FF2B5EF4-FFF2-40B4-BE49-F238E27FC236}">
                <a16:creationId xmlns:a16="http://schemas.microsoft.com/office/drawing/2014/main" id="{4EF58AD3-1AFF-4AC8-B7D5-D28137EB9E5C}"/>
              </a:ext>
            </a:extLst>
          </p:cNvPr>
          <p:cNvSpPr/>
          <p:nvPr/>
        </p:nvSpPr>
        <p:spPr>
          <a:xfrm>
            <a:off x="9534457" y="2645158"/>
            <a:ext cx="33457" cy="502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50"/>
          </a:p>
        </p:txBody>
      </p:sp>
      <p:pic>
        <p:nvPicPr>
          <p:cNvPr id="15" name="Picture 14"/>
          <p:cNvPicPr>
            <a:picLocks noChangeAspect="1"/>
          </p:cNvPicPr>
          <p:nvPr/>
        </p:nvPicPr>
        <p:blipFill>
          <a:blip r:embed="rId4"/>
          <a:stretch>
            <a:fillRect/>
          </a:stretch>
        </p:blipFill>
        <p:spPr>
          <a:xfrm>
            <a:off x="358325" y="2352046"/>
            <a:ext cx="11456218" cy="1771041"/>
          </a:xfrm>
          <a:prstGeom prst="rect">
            <a:avLst/>
          </a:prstGeom>
        </p:spPr>
      </p:pic>
      <p:sp>
        <p:nvSpPr>
          <p:cNvPr id="16" name="Rectangle 15">
            <a:extLst>
              <a:ext uri="{FF2B5EF4-FFF2-40B4-BE49-F238E27FC236}">
                <a16:creationId xmlns:a16="http://schemas.microsoft.com/office/drawing/2014/main" id="{96676E96-6153-6E47-118B-5473699B7522}"/>
              </a:ext>
            </a:extLst>
          </p:cNvPr>
          <p:cNvSpPr/>
          <p:nvPr/>
        </p:nvSpPr>
        <p:spPr>
          <a:xfrm flipV="1">
            <a:off x="1884868" y="2424539"/>
            <a:ext cx="660868"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7" name="Rectangle 16">
            <a:extLst>
              <a:ext uri="{FF2B5EF4-FFF2-40B4-BE49-F238E27FC236}">
                <a16:creationId xmlns:a16="http://schemas.microsoft.com/office/drawing/2014/main" id="{96676E96-6153-6E47-118B-5473699B7522}"/>
              </a:ext>
            </a:extLst>
          </p:cNvPr>
          <p:cNvSpPr/>
          <p:nvPr/>
        </p:nvSpPr>
        <p:spPr>
          <a:xfrm flipV="1">
            <a:off x="1886811" y="2485980"/>
            <a:ext cx="660868"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Tree>
    <p:extLst>
      <p:ext uri="{BB962C8B-B14F-4D97-AF65-F5344CB8AC3E}">
        <p14:creationId xmlns:p14="http://schemas.microsoft.com/office/powerpoint/2010/main" val="42318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9" grpId="0" animBg="1"/>
      <p:bldP spid="10" grpId="0" animBg="1"/>
      <p:bldP spid="14" grpId="0" animBg="1"/>
      <p:bldP spid="16" grpId="0" animBg="1"/>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589105" y="314390"/>
            <a:ext cx="7482942" cy="512727"/>
          </a:xfrm>
        </p:spPr>
        <p:txBody>
          <a:bodyPr/>
          <a:lstStyle/>
          <a:p>
            <a:r>
              <a:rPr lang="en-US" dirty="0" err="1" smtClean="0"/>
              <a:t>Dbaascli</a:t>
            </a:r>
            <a:r>
              <a:rPr lang="en-US" dirty="0" smtClean="0"/>
              <a:t> most used Database Backup commands</a:t>
            </a:r>
            <a:endParaRPr lang="en-US" dirty="0"/>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sp>
        <p:nvSpPr>
          <p:cNvPr id="3" name="Rectangle 2"/>
          <p:cNvSpPr/>
          <p:nvPr/>
        </p:nvSpPr>
        <p:spPr>
          <a:xfrm>
            <a:off x="361456" y="1660861"/>
            <a:ext cx="5009705" cy="369332"/>
          </a:xfrm>
          <a:prstGeom prst="rect">
            <a:avLst/>
          </a:prstGeom>
        </p:spPr>
        <p:txBody>
          <a:bodyPr wrap="none">
            <a:spAutoFit/>
          </a:bodyPr>
          <a:lstStyle/>
          <a:p>
            <a:r>
              <a:rPr lang="pt-BR" b="1" dirty="0" smtClean="0">
                <a:solidFill>
                  <a:srgbClr val="1A1816"/>
                </a:solidFill>
                <a:latin typeface="Courier New" panose="02070309020205020404" pitchFamily="49" charset="0"/>
              </a:rPr>
              <a:t># dbaascli </a:t>
            </a:r>
            <a:r>
              <a:rPr lang="pt-BR" b="1" dirty="0">
                <a:solidFill>
                  <a:srgbClr val="1A1816"/>
                </a:solidFill>
                <a:latin typeface="Courier New" panose="02070309020205020404" pitchFamily="49" charset="0"/>
              </a:rPr>
              <a:t>database backup --dbname</a:t>
            </a:r>
            <a:endParaRPr lang="pt-BR" b="1" dirty="0"/>
          </a:p>
        </p:txBody>
      </p:sp>
      <p:sp>
        <p:nvSpPr>
          <p:cNvPr id="5" name="Rectangle 4"/>
          <p:cNvSpPr/>
          <p:nvPr/>
        </p:nvSpPr>
        <p:spPr>
          <a:xfrm>
            <a:off x="5528488" y="1660861"/>
            <a:ext cx="1011815" cy="369332"/>
          </a:xfrm>
          <a:prstGeom prst="rect">
            <a:avLst/>
          </a:prstGeom>
        </p:spPr>
        <p:txBody>
          <a:bodyPr wrap="none">
            <a:spAutoFit/>
          </a:bodyPr>
          <a:lstStyle/>
          <a:p>
            <a:r>
              <a:rPr lang="pt-BR" dirty="0">
                <a:solidFill>
                  <a:srgbClr val="1A1816"/>
                </a:solidFill>
                <a:latin typeface="Courier New" panose="02070309020205020404" pitchFamily="49" charset="0"/>
              </a:rPr>
              <a:t>--list</a:t>
            </a:r>
            <a:endParaRPr lang="pt-BR" dirty="0"/>
          </a:p>
        </p:txBody>
      </p:sp>
      <p:sp>
        <p:nvSpPr>
          <p:cNvPr id="7" name="Rectangle 6"/>
          <p:cNvSpPr/>
          <p:nvPr/>
        </p:nvSpPr>
        <p:spPr>
          <a:xfrm>
            <a:off x="6540303" y="1660861"/>
            <a:ext cx="3217547" cy="369332"/>
          </a:xfrm>
          <a:prstGeom prst="rect">
            <a:avLst/>
          </a:prstGeom>
        </p:spPr>
        <p:txBody>
          <a:bodyPr wrap="none">
            <a:spAutoFit/>
          </a:bodyPr>
          <a:lstStyle/>
          <a:p>
            <a:r>
              <a:rPr lang="pt-BR" dirty="0">
                <a:solidFill>
                  <a:srgbClr val="1A1816"/>
                </a:solidFill>
                <a:latin typeface="Courier New" panose="02070309020205020404" pitchFamily="49" charset="0"/>
              </a:rPr>
              <a:t>[--backupType </a:t>
            </a:r>
            <a:r>
              <a:rPr lang="pt-BR" i="1" dirty="0">
                <a:solidFill>
                  <a:srgbClr val="1A1816"/>
                </a:solidFill>
                <a:latin typeface="Courier New" panose="02070309020205020404" pitchFamily="49" charset="0"/>
              </a:rPr>
              <a:t>&lt;value</a:t>
            </a:r>
            <a:r>
              <a:rPr lang="pt-BR" i="1" dirty="0" smtClean="0">
                <a:solidFill>
                  <a:srgbClr val="1A1816"/>
                </a:solidFill>
                <a:latin typeface="Courier New" panose="02070309020205020404" pitchFamily="49" charset="0"/>
              </a:rPr>
              <a:t>&gt;</a:t>
            </a:r>
            <a:r>
              <a:rPr lang="pt-BR" dirty="0" smtClean="0">
                <a:solidFill>
                  <a:srgbClr val="1A1816"/>
                </a:solidFill>
                <a:latin typeface="Courier New" panose="02070309020205020404" pitchFamily="49" charset="0"/>
              </a:rPr>
              <a:t>]</a:t>
            </a:r>
            <a:endParaRPr lang="pt-BR" dirty="0"/>
          </a:p>
        </p:txBody>
      </p:sp>
      <p:sp>
        <p:nvSpPr>
          <p:cNvPr id="8" name="Rectangle 7"/>
          <p:cNvSpPr/>
          <p:nvPr/>
        </p:nvSpPr>
        <p:spPr>
          <a:xfrm>
            <a:off x="5530936" y="2029410"/>
            <a:ext cx="1149674" cy="369332"/>
          </a:xfrm>
          <a:prstGeom prst="rect">
            <a:avLst/>
          </a:prstGeom>
        </p:spPr>
        <p:txBody>
          <a:bodyPr wrap="none">
            <a:spAutoFit/>
          </a:bodyPr>
          <a:lstStyle/>
          <a:p>
            <a:r>
              <a:rPr lang="pt-BR" dirty="0">
                <a:solidFill>
                  <a:srgbClr val="1A1816"/>
                </a:solidFill>
                <a:latin typeface="Courier New" panose="02070309020205020404" pitchFamily="49" charset="0"/>
              </a:rPr>
              <a:t>--start</a:t>
            </a:r>
            <a:endParaRPr lang="pt-BR" dirty="0"/>
          </a:p>
        </p:txBody>
      </p:sp>
      <p:sp>
        <p:nvSpPr>
          <p:cNvPr id="9" name="Rectangle 8"/>
          <p:cNvSpPr/>
          <p:nvPr/>
        </p:nvSpPr>
        <p:spPr>
          <a:xfrm>
            <a:off x="6520834" y="2029410"/>
            <a:ext cx="3079689" cy="369332"/>
          </a:xfrm>
          <a:prstGeom prst="rect">
            <a:avLst/>
          </a:prstGeom>
        </p:spPr>
        <p:txBody>
          <a:bodyPr wrap="none">
            <a:spAutoFit/>
          </a:bodyPr>
          <a:lstStyle/>
          <a:p>
            <a:r>
              <a:rPr lang="pt-BR" dirty="0">
                <a:solidFill>
                  <a:srgbClr val="1A1816"/>
                </a:solidFill>
                <a:latin typeface="Courier New" panose="02070309020205020404" pitchFamily="49" charset="0"/>
              </a:rPr>
              <a:t>[--level0] [--level1]</a:t>
            </a:r>
            <a:endParaRPr lang="pt-BR" dirty="0"/>
          </a:p>
        </p:txBody>
      </p:sp>
      <p:sp>
        <p:nvSpPr>
          <p:cNvPr id="10" name="Rectangle 9"/>
          <p:cNvSpPr/>
          <p:nvPr/>
        </p:nvSpPr>
        <p:spPr>
          <a:xfrm>
            <a:off x="6520834" y="2328970"/>
            <a:ext cx="4458272" cy="369332"/>
          </a:xfrm>
          <a:prstGeom prst="rect">
            <a:avLst/>
          </a:prstGeom>
        </p:spPr>
        <p:txBody>
          <a:bodyPr wrap="none">
            <a:spAutoFit/>
          </a:bodyPr>
          <a:lstStyle/>
          <a:p>
            <a:r>
              <a:rPr lang="pt-BR" dirty="0" smtClean="0">
                <a:solidFill>
                  <a:srgbClr val="1A1816"/>
                </a:solidFill>
                <a:latin typeface="Courier New" panose="02070309020205020404" pitchFamily="49" charset="0"/>
              </a:rPr>
              <a:t>     [--</a:t>
            </a:r>
            <a:r>
              <a:rPr lang="pt-BR" dirty="0">
                <a:solidFill>
                  <a:srgbClr val="1A1816"/>
                </a:solidFill>
                <a:latin typeface="Courier New" panose="02070309020205020404" pitchFamily="49" charset="0"/>
              </a:rPr>
              <a:t>archival --tag </a:t>
            </a:r>
            <a:r>
              <a:rPr lang="pt-BR" i="1" dirty="0">
                <a:solidFill>
                  <a:srgbClr val="1A1816"/>
                </a:solidFill>
                <a:latin typeface="Courier New" panose="02070309020205020404" pitchFamily="49" charset="0"/>
              </a:rPr>
              <a:t>&lt;value&gt;</a:t>
            </a:r>
            <a:r>
              <a:rPr lang="pt-BR" dirty="0">
                <a:solidFill>
                  <a:srgbClr val="1A1816"/>
                </a:solidFill>
                <a:latin typeface="Courier New" panose="02070309020205020404" pitchFamily="49" charset="0"/>
              </a:rPr>
              <a:t>]</a:t>
            </a:r>
            <a:endParaRPr lang="pt-BR" dirty="0"/>
          </a:p>
        </p:txBody>
      </p:sp>
      <p:sp>
        <p:nvSpPr>
          <p:cNvPr id="11" name="Rectangle 10"/>
          <p:cNvSpPr/>
          <p:nvPr/>
        </p:nvSpPr>
        <p:spPr>
          <a:xfrm>
            <a:off x="6520834" y="2623504"/>
            <a:ext cx="2803973" cy="369332"/>
          </a:xfrm>
          <a:prstGeom prst="rect">
            <a:avLst/>
          </a:prstGeom>
        </p:spPr>
        <p:txBody>
          <a:bodyPr wrap="none">
            <a:spAutoFit/>
          </a:bodyPr>
          <a:lstStyle/>
          <a:p>
            <a:r>
              <a:rPr lang="pt-BR" dirty="0" smtClean="0">
                <a:solidFill>
                  <a:srgbClr val="1A1816"/>
                </a:solidFill>
                <a:latin typeface="Courier New" panose="02070309020205020404" pitchFamily="49" charset="0"/>
              </a:rPr>
              <a:t>     [--</a:t>
            </a:r>
            <a:r>
              <a:rPr lang="pt-BR" dirty="0">
                <a:solidFill>
                  <a:srgbClr val="1A1816"/>
                </a:solidFill>
                <a:latin typeface="Courier New" panose="02070309020205020404" pitchFamily="49" charset="0"/>
              </a:rPr>
              <a:t>archivelog]</a:t>
            </a:r>
            <a:endParaRPr lang="pt-BR" dirty="0"/>
          </a:p>
        </p:txBody>
      </p:sp>
      <p:sp>
        <p:nvSpPr>
          <p:cNvPr id="14" name="Rectangle 13"/>
          <p:cNvSpPr/>
          <p:nvPr/>
        </p:nvSpPr>
        <p:spPr>
          <a:xfrm>
            <a:off x="5528488" y="2966655"/>
            <a:ext cx="4044697" cy="369332"/>
          </a:xfrm>
          <a:prstGeom prst="rect">
            <a:avLst/>
          </a:prstGeom>
        </p:spPr>
        <p:txBody>
          <a:bodyPr wrap="none">
            <a:spAutoFit/>
          </a:bodyPr>
          <a:lstStyle/>
          <a:p>
            <a:r>
              <a:rPr lang="pt-BR" dirty="0">
                <a:solidFill>
                  <a:srgbClr val="1A1816"/>
                </a:solidFill>
                <a:latin typeface="Courier New" panose="02070309020205020404" pitchFamily="49" charset="0"/>
              </a:rPr>
              <a:t>--delete --backupTag </a:t>
            </a:r>
            <a:r>
              <a:rPr lang="pt-BR" i="1" dirty="0">
                <a:solidFill>
                  <a:srgbClr val="1A1816"/>
                </a:solidFill>
                <a:latin typeface="Courier New" panose="02070309020205020404" pitchFamily="49" charset="0"/>
              </a:rPr>
              <a:t>&lt;value&gt;</a:t>
            </a:r>
            <a:endParaRPr lang="pt-BR" dirty="0"/>
          </a:p>
        </p:txBody>
      </p:sp>
      <p:sp>
        <p:nvSpPr>
          <p:cNvPr id="15" name="Rectangle 14"/>
          <p:cNvSpPr/>
          <p:nvPr/>
        </p:nvSpPr>
        <p:spPr>
          <a:xfrm>
            <a:off x="5528488" y="3288573"/>
            <a:ext cx="3355406" cy="369332"/>
          </a:xfrm>
          <a:prstGeom prst="rect">
            <a:avLst/>
          </a:prstGeom>
        </p:spPr>
        <p:txBody>
          <a:bodyPr wrap="none">
            <a:spAutoFit/>
          </a:bodyPr>
          <a:lstStyle/>
          <a:p>
            <a:r>
              <a:rPr lang="pt-BR" dirty="0">
                <a:solidFill>
                  <a:srgbClr val="1A1816"/>
                </a:solidFill>
                <a:latin typeface="Courier New" panose="02070309020205020404" pitchFamily="49" charset="0"/>
              </a:rPr>
              <a:t>--status --uuid </a:t>
            </a:r>
            <a:r>
              <a:rPr lang="pt-BR" i="1" dirty="0">
                <a:solidFill>
                  <a:srgbClr val="1A1816"/>
                </a:solidFill>
                <a:latin typeface="Courier New" panose="02070309020205020404" pitchFamily="49" charset="0"/>
              </a:rPr>
              <a:t>&lt;value&gt;</a:t>
            </a:r>
            <a:endParaRPr lang="pt-BR" dirty="0"/>
          </a:p>
        </p:txBody>
      </p:sp>
      <p:sp>
        <p:nvSpPr>
          <p:cNvPr id="16" name="Rectangle 15"/>
          <p:cNvSpPr/>
          <p:nvPr/>
        </p:nvSpPr>
        <p:spPr>
          <a:xfrm>
            <a:off x="5543791" y="3600312"/>
            <a:ext cx="2528256" cy="646331"/>
          </a:xfrm>
          <a:prstGeom prst="rect">
            <a:avLst/>
          </a:prstGeom>
        </p:spPr>
        <p:txBody>
          <a:bodyPr wrap="none">
            <a:spAutoFit/>
          </a:bodyPr>
          <a:lstStyle/>
          <a:p>
            <a:r>
              <a:rPr lang="pt-BR" dirty="0">
                <a:solidFill>
                  <a:srgbClr val="1A1816"/>
                </a:solidFill>
                <a:latin typeface="Courier New" panose="02070309020205020404" pitchFamily="49" charset="0"/>
              </a:rPr>
              <a:t>--</a:t>
            </a:r>
            <a:r>
              <a:rPr lang="pt-BR" dirty="0" smtClean="0">
                <a:solidFill>
                  <a:srgbClr val="1A1816"/>
                </a:solidFill>
                <a:latin typeface="Courier New" panose="02070309020205020404" pitchFamily="49" charset="0"/>
              </a:rPr>
              <a:t>getBackupReport</a:t>
            </a:r>
          </a:p>
          <a:p>
            <a:r>
              <a:rPr lang="pt-BR" dirty="0" smtClean="0">
                <a:solidFill>
                  <a:srgbClr val="1A1816"/>
                </a:solidFill>
                <a:latin typeface="Courier New" panose="02070309020205020404" pitchFamily="49" charset="0"/>
              </a:rPr>
              <a:t> </a:t>
            </a:r>
            <a:endParaRPr lang="pt-BR" dirty="0"/>
          </a:p>
        </p:txBody>
      </p:sp>
      <p:sp>
        <p:nvSpPr>
          <p:cNvPr id="17" name="Rectangle 16"/>
          <p:cNvSpPr/>
          <p:nvPr/>
        </p:nvSpPr>
        <p:spPr>
          <a:xfrm>
            <a:off x="5585097" y="4404145"/>
            <a:ext cx="1976823" cy="369332"/>
          </a:xfrm>
          <a:prstGeom prst="rect">
            <a:avLst/>
          </a:prstGeom>
        </p:spPr>
        <p:txBody>
          <a:bodyPr wrap="none">
            <a:spAutoFit/>
          </a:bodyPr>
          <a:lstStyle/>
          <a:p>
            <a:r>
              <a:rPr lang="pt-BR" dirty="0">
                <a:solidFill>
                  <a:srgbClr val="1A1816"/>
                </a:solidFill>
                <a:latin typeface="Courier New" panose="02070309020205020404" pitchFamily="49" charset="0"/>
              </a:rPr>
              <a:t>--showHistory</a:t>
            </a:r>
            <a:endParaRPr lang="pt-BR" dirty="0"/>
          </a:p>
        </p:txBody>
      </p:sp>
      <p:sp>
        <p:nvSpPr>
          <p:cNvPr id="18" name="Rectangle 17"/>
          <p:cNvSpPr/>
          <p:nvPr/>
        </p:nvSpPr>
        <p:spPr>
          <a:xfrm>
            <a:off x="7286339" y="3882347"/>
            <a:ext cx="2252540" cy="369332"/>
          </a:xfrm>
          <a:prstGeom prst="rect">
            <a:avLst/>
          </a:prstGeom>
        </p:spPr>
        <p:txBody>
          <a:bodyPr wrap="none">
            <a:spAutoFit/>
          </a:bodyPr>
          <a:lstStyle/>
          <a:p>
            <a:r>
              <a:rPr lang="pt-BR" dirty="0" smtClean="0">
                <a:solidFill>
                  <a:srgbClr val="1A1816"/>
                </a:solidFill>
                <a:latin typeface="Courier New" panose="02070309020205020404" pitchFamily="49" charset="0"/>
              </a:rPr>
              <a:t>[--</a:t>
            </a:r>
            <a:r>
              <a:rPr lang="pt-BR" dirty="0">
                <a:solidFill>
                  <a:srgbClr val="1A1816"/>
                </a:solidFill>
                <a:latin typeface="Courier New" panose="02070309020205020404" pitchFamily="49" charset="0"/>
              </a:rPr>
              <a:t>tag </a:t>
            </a:r>
            <a:r>
              <a:rPr lang="pt-BR" i="1" dirty="0">
                <a:solidFill>
                  <a:srgbClr val="1A1816"/>
                </a:solidFill>
                <a:latin typeface="Courier New" panose="02070309020205020404" pitchFamily="49" charset="0"/>
              </a:rPr>
              <a:t>&lt;value&gt;</a:t>
            </a:r>
            <a:r>
              <a:rPr lang="pt-BR" dirty="0">
                <a:solidFill>
                  <a:srgbClr val="1A1816"/>
                </a:solidFill>
                <a:latin typeface="Courier New" panose="02070309020205020404" pitchFamily="49" charset="0"/>
              </a:rPr>
              <a:t>]</a:t>
            </a:r>
            <a:endParaRPr lang="pt-BR" dirty="0"/>
          </a:p>
        </p:txBody>
      </p:sp>
      <p:sp>
        <p:nvSpPr>
          <p:cNvPr id="19" name="Rectangle 18"/>
          <p:cNvSpPr/>
          <p:nvPr/>
        </p:nvSpPr>
        <p:spPr>
          <a:xfrm>
            <a:off x="7286339" y="4148035"/>
            <a:ext cx="1563248" cy="369332"/>
          </a:xfrm>
          <a:prstGeom prst="rect">
            <a:avLst/>
          </a:prstGeom>
        </p:spPr>
        <p:txBody>
          <a:bodyPr wrap="none">
            <a:spAutoFit/>
          </a:bodyPr>
          <a:lstStyle/>
          <a:p>
            <a:r>
              <a:rPr lang="pt-BR" dirty="0" smtClean="0">
                <a:solidFill>
                  <a:srgbClr val="1A1816"/>
                </a:solidFill>
                <a:latin typeface="Courier New" panose="02070309020205020404" pitchFamily="49" charset="0"/>
              </a:rPr>
              <a:t>[--latest]</a:t>
            </a:r>
            <a:endParaRPr lang="pt-BR" dirty="0"/>
          </a:p>
        </p:txBody>
      </p:sp>
      <p:sp>
        <p:nvSpPr>
          <p:cNvPr id="20" name="Rectangle 19"/>
          <p:cNvSpPr/>
          <p:nvPr/>
        </p:nvSpPr>
        <p:spPr>
          <a:xfrm>
            <a:off x="5585232" y="4732539"/>
            <a:ext cx="1701107" cy="369332"/>
          </a:xfrm>
          <a:prstGeom prst="rect">
            <a:avLst/>
          </a:prstGeom>
        </p:spPr>
        <p:txBody>
          <a:bodyPr wrap="none">
            <a:spAutoFit/>
          </a:bodyPr>
          <a:lstStyle/>
          <a:p>
            <a:r>
              <a:rPr lang="pt-BR" dirty="0">
                <a:solidFill>
                  <a:srgbClr val="1A1816"/>
                </a:solidFill>
                <a:latin typeface="Courier New" panose="02070309020205020404" pitchFamily="49" charset="0"/>
              </a:rPr>
              <a:t>--configure</a:t>
            </a:r>
            <a:endParaRPr lang="pt-BR" dirty="0"/>
          </a:p>
        </p:txBody>
      </p:sp>
      <p:sp>
        <p:nvSpPr>
          <p:cNvPr id="21" name="Rectangle 20"/>
          <p:cNvSpPr/>
          <p:nvPr/>
        </p:nvSpPr>
        <p:spPr>
          <a:xfrm>
            <a:off x="5585097" y="5051006"/>
            <a:ext cx="4596130" cy="369332"/>
          </a:xfrm>
          <a:prstGeom prst="rect">
            <a:avLst/>
          </a:prstGeom>
        </p:spPr>
        <p:txBody>
          <a:bodyPr wrap="none">
            <a:spAutoFit/>
          </a:bodyPr>
          <a:lstStyle/>
          <a:p>
            <a:r>
              <a:rPr lang="pt-BR" dirty="0">
                <a:solidFill>
                  <a:srgbClr val="1A1816"/>
                </a:solidFill>
                <a:latin typeface="Courier New" panose="02070309020205020404" pitchFamily="49" charset="0"/>
              </a:rPr>
              <a:t>--validate [--untilTime </a:t>
            </a:r>
            <a:r>
              <a:rPr lang="pt-BR" i="1" dirty="0">
                <a:solidFill>
                  <a:srgbClr val="1A1816"/>
                </a:solidFill>
                <a:latin typeface="Courier New" panose="02070309020205020404" pitchFamily="49" charset="0"/>
              </a:rPr>
              <a:t>&lt;value&gt;</a:t>
            </a:r>
            <a:r>
              <a:rPr lang="pt-BR" dirty="0">
                <a:solidFill>
                  <a:srgbClr val="1A1816"/>
                </a:solidFill>
                <a:latin typeface="Courier New" panose="02070309020205020404" pitchFamily="49" charset="0"/>
              </a:rPr>
              <a:t>]</a:t>
            </a:r>
            <a:endParaRPr lang="pt-BR" dirty="0"/>
          </a:p>
        </p:txBody>
      </p:sp>
      <p:sp>
        <p:nvSpPr>
          <p:cNvPr id="22" name="Rectangle 21"/>
          <p:cNvSpPr/>
          <p:nvPr/>
        </p:nvSpPr>
        <p:spPr>
          <a:xfrm>
            <a:off x="5585097" y="5345540"/>
            <a:ext cx="4871847" cy="369332"/>
          </a:xfrm>
          <a:prstGeom prst="rect">
            <a:avLst/>
          </a:prstGeom>
        </p:spPr>
        <p:txBody>
          <a:bodyPr wrap="none">
            <a:spAutoFit/>
          </a:bodyPr>
          <a:lstStyle/>
          <a:p>
            <a:r>
              <a:rPr lang="pt-BR" dirty="0">
                <a:solidFill>
                  <a:srgbClr val="1A1816"/>
                </a:solidFill>
                <a:latin typeface="Courier New" panose="02070309020205020404" pitchFamily="49" charset="0"/>
              </a:rPr>
              <a:t>--getConfig [--configFile </a:t>
            </a:r>
            <a:r>
              <a:rPr lang="pt-BR" i="1" dirty="0">
                <a:solidFill>
                  <a:srgbClr val="1A1816"/>
                </a:solidFill>
                <a:latin typeface="Courier New" panose="02070309020205020404" pitchFamily="49" charset="0"/>
              </a:rPr>
              <a:t>&lt;value&gt;</a:t>
            </a:r>
            <a:r>
              <a:rPr lang="pt-BR" dirty="0">
                <a:solidFill>
                  <a:srgbClr val="1A1816"/>
                </a:solidFill>
                <a:latin typeface="Courier New" panose="02070309020205020404" pitchFamily="49" charset="0"/>
              </a:rPr>
              <a:t>]</a:t>
            </a:r>
            <a:endParaRPr lang="pt-BR" dirty="0"/>
          </a:p>
        </p:txBody>
      </p:sp>
      <p:sp>
        <p:nvSpPr>
          <p:cNvPr id="2" name="Rectangle 1"/>
          <p:cNvSpPr/>
          <p:nvPr/>
        </p:nvSpPr>
        <p:spPr>
          <a:xfrm>
            <a:off x="5203604" y="6030529"/>
            <a:ext cx="1416457" cy="369332"/>
          </a:xfrm>
          <a:prstGeom prst="rect">
            <a:avLst/>
          </a:prstGeom>
        </p:spPr>
        <p:txBody>
          <a:bodyPr wrap="square">
            <a:spAutoFit/>
          </a:bodyPr>
          <a:lstStyle/>
          <a:p>
            <a:r>
              <a:rPr lang="pt-BR" dirty="0" smtClean="0">
                <a:hlinkClick r:id="rId3"/>
              </a:rPr>
              <a:t>Click Here</a:t>
            </a:r>
            <a:endParaRPr lang="pt-BR" dirty="0"/>
          </a:p>
        </p:txBody>
      </p:sp>
      <p:pic>
        <p:nvPicPr>
          <p:cNvPr id="13" name="Picture 12"/>
          <p:cNvPicPr>
            <a:picLocks noChangeAspect="1"/>
          </p:cNvPicPr>
          <p:nvPr/>
        </p:nvPicPr>
        <p:blipFill>
          <a:blip r:embed="rId4"/>
          <a:stretch>
            <a:fillRect/>
          </a:stretch>
        </p:blipFill>
        <p:spPr>
          <a:xfrm>
            <a:off x="11084312" y="96902"/>
            <a:ext cx="959068" cy="1201591"/>
          </a:xfrm>
          <a:prstGeom prst="rect">
            <a:avLst/>
          </a:prstGeom>
        </p:spPr>
      </p:pic>
    </p:spTree>
    <p:extLst>
      <p:ext uri="{BB962C8B-B14F-4D97-AF65-F5344CB8AC3E}">
        <p14:creationId xmlns:p14="http://schemas.microsoft.com/office/powerpoint/2010/main" val="50876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3"/>
          <p:cNvSpPr>
            <a:spLocks noGrp="1"/>
          </p:cNvSpPr>
          <p:nvPr>
            <p:ph type="title"/>
          </p:nvPr>
        </p:nvSpPr>
        <p:spPr>
          <a:xfrm>
            <a:off x="312234" y="275657"/>
            <a:ext cx="10719055" cy="613306"/>
          </a:xfrm>
        </p:spPr>
        <p:txBody>
          <a:bodyPr>
            <a:normAutofit fontScale="90000"/>
          </a:bodyPr>
          <a:lstStyle/>
          <a:p>
            <a:r>
              <a:rPr lang="en-US" sz="2700" dirty="0" smtClean="0">
                <a:solidFill>
                  <a:schemeClr val="tx1"/>
                </a:solidFill>
              </a:rPr>
              <a:t>                     SQL&gt; select * from person where name = ‘</a:t>
            </a:r>
            <a:r>
              <a:rPr lang="en-US" sz="2700" dirty="0" smtClean="0"/>
              <a:t>Alexandre Fagundes</a:t>
            </a:r>
            <a:r>
              <a:rPr lang="en-US" sz="2700" dirty="0" smtClean="0">
                <a:solidFill>
                  <a:schemeClr val="tx1"/>
                </a:solidFill>
              </a:rPr>
              <a:t>’</a:t>
            </a:r>
            <a:endParaRPr lang="en-US" sz="2700" dirty="0">
              <a:solidFill>
                <a:schemeClr val="tx1"/>
              </a:solidFill>
            </a:endParaRPr>
          </a:p>
        </p:txBody>
      </p:sp>
      <p:pic>
        <p:nvPicPr>
          <p:cNvPr id="9" name="Picture 8"/>
          <p:cNvPicPr>
            <a:picLocks noChangeAspect="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4700"/>
                    </a14:imgEffect>
                    <a14:imgEffect>
                      <a14:saturation sat="0"/>
                    </a14:imgEffect>
                    <a14:imgEffect>
                      <a14:brightnessContrast bright="-40000"/>
                    </a14:imgEffect>
                  </a14:imgLayer>
                </a14:imgProps>
              </a:ext>
            </a:extLst>
          </a:blip>
          <a:srcRect l="1762" t="-2742" r="-1762" b="2742"/>
          <a:stretch/>
        </p:blipFill>
        <p:spPr>
          <a:xfrm>
            <a:off x="406486" y="2022078"/>
            <a:ext cx="4265875" cy="342555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aphicFrame>
        <p:nvGraphicFramePr>
          <p:cNvPr id="10" name="Table 9"/>
          <p:cNvGraphicFramePr>
            <a:graphicFrameLocks noGrp="1"/>
          </p:cNvGraphicFramePr>
          <p:nvPr>
            <p:extLst>
              <p:ext uri="{D42A27DB-BD31-4B8C-83A1-F6EECF244321}">
                <p14:modId xmlns:p14="http://schemas.microsoft.com/office/powerpoint/2010/main" val="1178943647"/>
              </p:ext>
            </p:extLst>
          </p:nvPr>
        </p:nvGraphicFramePr>
        <p:xfrm>
          <a:off x="1122800" y="1350551"/>
          <a:ext cx="9097922" cy="5049264"/>
        </p:xfrm>
        <a:graphic>
          <a:graphicData uri="http://schemas.openxmlformats.org/drawingml/2006/table">
            <a:tbl>
              <a:tblPr>
                <a:tableStyleId>{2D5ABB26-0587-4C30-8999-92F81FD0307C}</a:tableStyleId>
              </a:tblPr>
              <a:tblGrid>
                <a:gridCol w="3974504">
                  <a:extLst>
                    <a:ext uri="{9D8B030D-6E8A-4147-A177-3AD203B41FA5}">
                      <a16:colId xmlns:a16="http://schemas.microsoft.com/office/drawing/2014/main" val="1986097656"/>
                    </a:ext>
                  </a:extLst>
                </a:gridCol>
                <a:gridCol w="5123418">
                  <a:extLst>
                    <a:ext uri="{9D8B030D-6E8A-4147-A177-3AD203B41FA5}">
                      <a16:colId xmlns:a16="http://schemas.microsoft.com/office/drawing/2014/main" val="3148898209"/>
                    </a:ext>
                  </a:extLst>
                </a:gridCol>
              </a:tblGrid>
              <a:tr h="589306">
                <a:tc>
                  <a:txBody>
                    <a:bodyPr/>
                    <a:lstStyle/>
                    <a:p>
                      <a:pPr algn="r"/>
                      <a:endParaRPr lang="pt-BR" sz="1600" b="1" cap="none" spc="0" dirty="0">
                        <a:ln w="6600">
                          <a:solidFill>
                            <a:schemeClr val="accent2"/>
                          </a:solidFill>
                          <a:prstDash val="solid"/>
                        </a:ln>
                        <a:solidFill>
                          <a:schemeClr val="tx1"/>
                        </a:solidFill>
                        <a:effectLst>
                          <a:outerShdw dist="38100" dir="2700000" algn="tl" rotWithShape="0">
                            <a:schemeClr val="accent2"/>
                          </a:outerShdw>
                        </a:effectLst>
                        <a:latin typeface="Gill Sans Ultra Bold" panose="020B0A02020104020203" pitchFamily="34" charset="0"/>
                      </a:endParaRPr>
                    </a:p>
                  </a:txBody>
                  <a:tcPr anchor="ctr"/>
                </a:tc>
                <a:tc>
                  <a:txBody>
                    <a:bodyPr/>
                    <a:lstStyle/>
                    <a:p>
                      <a:r>
                        <a:rPr lang="en-US" sz="1600" dirty="0" smtClean="0">
                          <a:solidFill>
                            <a:schemeClr val="tx1"/>
                          </a:solidFill>
                          <a:sym typeface="Wingdings" panose="05000000000000000000" pitchFamily="2" charset="2"/>
                        </a:rPr>
                        <a:t>Father, Son, Husband,</a:t>
                      </a:r>
                      <a:r>
                        <a:rPr lang="en-US" sz="1600" baseline="0" dirty="0" smtClean="0">
                          <a:solidFill>
                            <a:schemeClr val="tx1"/>
                          </a:solidFill>
                          <a:sym typeface="Wingdings" panose="05000000000000000000" pitchFamily="2" charset="2"/>
                        </a:rPr>
                        <a:t> Cloud Architect</a:t>
                      </a:r>
                      <a:endParaRPr lang="pt-BR" sz="1600" b="0" dirty="0">
                        <a:solidFill>
                          <a:schemeClr val="tx1"/>
                        </a:solidFill>
                      </a:endParaRPr>
                    </a:p>
                  </a:txBody>
                  <a:tcPr anchor="ctr"/>
                </a:tc>
                <a:extLst>
                  <a:ext uri="{0D108BD9-81ED-4DB2-BD59-A6C34878D82A}">
                    <a16:rowId xmlns:a16="http://schemas.microsoft.com/office/drawing/2014/main" val="2214188341"/>
                  </a:ext>
                </a:extLst>
              </a:tr>
              <a:tr h="1806611">
                <a:tc>
                  <a:txBody>
                    <a:bodyPr/>
                    <a:lstStyle/>
                    <a:p>
                      <a:pPr algn="r"/>
                      <a:endParaRPr lang="pt-BR" sz="1600" b="1" cap="none" spc="0" dirty="0">
                        <a:ln w="6600">
                          <a:solidFill>
                            <a:schemeClr val="accent2"/>
                          </a:solidFill>
                          <a:prstDash val="solid"/>
                        </a:ln>
                        <a:solidFill>
                          <a:schemeClr val="tx1"/>
                        </a:solidFill>
                        <a:effectLst>
                          <a:outerShdw dist="38100" dir="2700000" algn="tl" rotWithShape="0">
                            <a:schemeClr val="accent2"/>
                          </a:outerShdw>
                        </a:effectLst>
                        <a:latin typeface="Gill Sans Ultra Bold" panose="020B0A02020104020203" pitchFamily="34" charset="0"/>
                      </a:endParaRPr>
                    </a:p>
                  </a:txBody>
                  <a:tcPr anchor="ctr"/>
                </a:tc>
                <a:tc>
                  <a:txBody>
                    <a:bodyPr/>
                    <a:lstStyle/>
                    <a:p>
                      <a:pPr algn="l" eaLnBrk="1" fontAlgn="auto" hangingPunct="1">
                        <a:lnSpc>
                          <a:spcPct val="90000"/>
                        </a:lnSpc>
                        <a:spcBef>
                          <a:spcPts val="0"/>
                        </a:spcBef>
                        <a:spcAft>
                          <a:spcPts val="0"/>
                        </a:spcAft>
                        <a:defRPr/>
                      </a:pPr>
                      <a:r>
                        <a:rPr kumimoji="0" lang="en-US" sz="1600" b="1" u="none" strike="noStrike" kern="1200" cap="none" spc="0" normalizeH="0" baseline="0" noProof="0" dirty="0" smtClean="0">
                          <a:ln>
                            <a:noFill/>
                          </a:ln>
                          <a:solidFill>
                            <a:schemeClr val="tx1"/>
                          </a:solidFill>
                          <a:effectLst/>
                          <a:uLnTx/>
                          <a:uFillTx/>
                        </a:rPr>
                        <a:t>Bachelor of Information Systems </a:t>
                      </a:r>
                    </a:p>
                    <a:p>
                      <a:pPr algn="l" eaLnBrk="1" fontAlgn="auto" hangingPunct="1">
                        <a:lnSpc>
                          <a:spcPct val="90000"/>
                        </a:lnSpc>
                        <a:spcBef>
                          <a:spcPts val="0"/>
                        </a:spcBef>
                        <a:spcAft>
                          <a:spcPts val="0"/>
                        </a:spcAft>
                        <a:defRPr/>
                      </a:pPr>
                      <a:endParaRPr kumimoji="0" lang="en-US" sz="1600" b="1" u="none" strike="noStrike" kern="1200" cap="none" spc="0" normalizeH="0" baseline="0" noProof="0" dirty="0" smtClean="0">
                        <a:ln>
                          <a:noFill/>
                        </a:ln>
                        <a:solidFill>
                          <a:schemeClr val="tx1"/>
                        </a:solidFill>
                        <a:effectLst/>
                        <a:uLnTx/>
                        <a:uFillTx/>
                      </a:endParaRPr>
                    </a:p>
                    <a:p>
                      <a:pPr algn="l" eaLnBrk="1" fontAlgn="auto" hangingPunct="1">
                        <a:lnSpc>
                          <a:spcPct val="90000"/>
                        </a:lnSpc>
                        <a:spcBef>
                          <a:spcPts val="0"/>
                        </a:spcBef>
                        <a:spcAft>
                          <a:spcPts val="0"/>
                        </a:spcAft>
                        <a:defRPr/>
                      </a:pPr>
                      <a:r>
                        <a:rPr lang="en-US" sz="1600" dirty="0" smtClean="0">
                          <a:solidFill>
                            <a:schemeClr val="tx1"/>
                          </a:solidFill>
                        </a:rPr>
                        <a:t>Oracle Applications &amp; Databases Administrator</a:t>
                      </a:r>
                      <a:endParaRPr kumimoji="0" lang="en-US" sz="1600" u="none" strike="noStrike" kern="1200" cap="none" spc="0" normalizeH="0" baseline="0" noProof="0" dirty="0" smtClean="0">
                        <a:ln>
                          <a:noFill/>
                        </a:ln>
                        <a:solidFill>
                          <a:schemeClr val="tx1"/>
                        </a:solidFill>
                        <a:effectLst/>
                        <a:uLnTx/>
                        <a:uFillTx/>
                      </a:endParaRPr>
                    </a:p>
                    <a:p>
                      <a:pPr algn="l" eaLnBrk="1" fontAlgn="auto" hangingPunct="1">
                        <a:lnSpc>
                          <a:spcPct val="90000"/>
                        </a:lnSpc>
                        <a:spcBef>
                          <a:spcPts val="0"/>
                        </a:spcBef>
                        <a:spcAft>
                          <a:spcPts val="0"/>
                        </a:spcAft>
                        <a:defRPr/>
                      </a:pPr>
                      <a:r>
                        <a:rPr kumimoji="0" lang="en-US" sz="1600" u="none" strike="noStrike" kern="1200" cap="none" spc="0" normalizeH="0" baseline="0" noProof="0" dirty="0" smtClean="0">
                          <a:ln>
                            <a:noFill/>
                          </a:ln>
                          <a:solidFill>
                            <a:schemeClr val="tx1"/>
                          </a:solidFill>
                          <a:effectLst/>
                          <a:uLnTx/>
                          <a:uFillTx/>
                        </a:rPr>
                        <a:t>Certified Cloud Architect</a:t>
                      </a:r>
                    </a:p>
                    <a:p>
                      <a:pPr algn="l" eaLnBrk="1" fontAlgn="auto" hangingPunct="1">
                        <a:lnSpc>
                          <a:spcPct val="90000"/>
                        </a:lnSpc>
                        <a:spcBef>
                          <a:spcPts val="0"/>
                        </a:spcBef>
                        <a:spcAft>
                          <a:spcPts val="0"/>
                        </a:spcAft>
                        <a:defRPr/>
                      </a:pPr>
                      <a:r>
                        <a:rPr kumimoji="0" lang="en-US" sz="1600" u="none" strike="noStrike" kern="1200" cap="none" spc="0" normalizeH="0" baseline="0" noProof="0" dirty="0" smtClean="0">
                          <a:ln>
                            <a:noFill/>
                          </a:ln>
                          <a:solidFill>
                            <a:schemeClr val="tx1"/>
                          </a:solidFill>
                          <a:effectLst/>
                          <a:uLnTx/>
                          <a:uFillTx/>
                        </a:rPr>
                        <a:t>Autonomous Database Cloud Certified Professional</a:t>
                      </a:r>
                    </a:p>
                    <a:p>
                      <a:pPr algn="l" eaLnBrk="1" fontAlgn="auto" hangingPunct="1">
                        <a:lnSpc>
                          <a:spcPct val="90000"/>
                        </a:lnSpc>
                        <a:spcBef>
                          <a:spcPts val="0"/>
                        </a:spcBef>
                        <a:spcAft>
                          <a:spcPts val="0"/>
                        </a:spcAft>
                        <a:defRPr/>
                      </a:pPr>
                      <a:r>
                        <a:rPr kumimoji="0" lang="en-US" sz="1600" u="none" strike="noStrike" kern="1200" cap="none" spc="0" normalizeH="0" baseline="0" noProof="0" dirty="0" smtClean="0">
                          <a:ln>
                            <a:noFill/>
                          </a:ln>
                          <a:solidFill>
                            <a:schemeClr val="tx1"/>
                          </a:solidFill>
                          <a:effectLst/>
                          <a:uLnTx/>
                          <a:uFillTx/>
                        </a:rPr>
                        <a:t>Oracle Cloud Operations  Certified Professional</a:t>
                      </a:r>
                    </a:p>
                    <a:p>
                      <a:pPr algn="l" eaLnBrk="1" fontAlgn="auto" hangingPunct="1">
                        <a:lnSpc>
                          <a:spcPct val="90000"/>
                        </a:lnSpc>
                        <a:spcBef>
                          <a:spcPts val="0"/>
                        </a:spcBef>
                        <a:spcAft>
                          <a:spcPts val="0"/>
                        </a:spcAft>
                        <a:defRPr/>
                      </a:pPr>
                      <a:r>
                        <a:rPr kumimoji="0" lang="en-US" sz="1600" u="none" strike="noStrike" kern="1200" cap="none" spc="0" normalizeH="0" baseline="0" noProof="0" dirty="0" smtClean="0">
                          <a:ln>
                            <a:noFill/>
                          </a:ln>
                          <a:solidFill>
                            <a:schemeClr val="tx1"/>
                          </a:solidFill>
                          <a:effectLst/>
                          <a:uLnTx/>
                          <a:uFillTx/>
                        </a:rPr>
                        <a:t>Oracle Cloud Security Certified Professional</a:t>
                      </a:r>
                    </a:p>
                    <a:p>
                      <a:pPr algn="l" eaLnBrk="1" fontAlgn="auto" hangingPunct="1">
                        <a:lnSpc>
                          <a:spcPct val="90000"/>
                        </a:lnSpc>
                        <a:spcBef>
                          <a:spcPts val="0"/>
                        </a:spcBef>
                        <a:spcAft>
                          <a:spcPts val="0"/>
                        </a:spcAft>
                        <a:defRPr/>
                      </a:pPr>
                      <a:r>
                        <a:rPr kumimoji="0" lang="en-US" sz="1600" u="none" strike="noStrike" kern="1200" cap="none" spc="0" normalizeH="0" baseline="0" noProof="0" dirty="0" smtClean="0">
                          <a:ln>
                            <a:noFill/>
                          </a:ln>
                          <a:solidFill>
                            <a:schemeClr val="tx1"/>
                          </a:solidFill>
                          <a:effectLst/>
                          <a:uLnTx/>
                          <a:uFillTx/>
                        </a:rPr>
                        <a:t>Oracle Database Migration/Integration Certified Professional</a:t>
                      </a:r>
                      <a:endParaRPr kumimoji="0" lang="en-US" sz="1600" u="none" strike="noStrike" kern="1200" cap="none" spc="0" normalizeH="0" noProof="0" dirty="0" smtClean="0">
                        <a:ln>
                          <a:noFill/>
                        </a:ln>
                        <a:solidFill>
                          <a:schemeClr val="tx1"/>
                        </a:solidFill>
                        <a:effectLst/>
                        <a:uLnTx/>
                        <a:uFillTx/>
                      </a:endParaRPr>
                    </a:p>
                  </a:txBody>
                  <a:tcPr anchor="ctr"/>
                </a:tc>
                <a:extLst>
                  <a:ext uri="{0D108BD9-81ED-4DB2-BD59-A6C34878D82A}">
                    <a16:rowId xmlns:a16="http://schemas.microsoft.com/office/drawing/2014/main" val="3624033993"/>
                  </a:ext>
                </a:extLst>
              </a:tr>
              <a:tr h="1118655">
                <a:tc>
                  <a:txBody>
                    <a:bodyPr/>
                    <a:lstStyle/>
                    <a:p>
                      <a:pPr algn="r"/>
                      <a:endParaRPr lang="pt-BR" sz="1800" b="1" cap="none" spc="0" dirty="0">
                        <a:ln w="6600">
                          <a:solidFill>
                            <a:schemeClr val="accent2"/>
                          </a:solidFill>
                          <a:prstDash val="solid"/>
                        </a:ln>
                        <a:solidFill>
                          <a:schemeClr val="tx1"/>
                        </a:solidFill>
                        <a:effectLst>
                          <a:outerShdw dist="38100" dir="2700000" algn="tl" rotWithShape="0">
                            <a:schemeClr val="accent2"/>
                          </a:outerShdw>
                        </a:effectLst>
                        <a:latin typeface="Gill Sans Ultra Bold" panose="020B0A020201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smtClean="0">
                          <a:solidFill>
                            <a:schemeClr val="tx1"/>
                          </a:solidFill>
                        </a:rPr>
                        <a:t>Last book: “</a:t>
                      </a:r>
                      <a:r>
                        <a:rPr lang="en-US" sz="1800" b="1" i="0" kern="1200" dirty="0" smtClean="0">
                          <a:solidFill>
                            <a:schemeClr val="tx1"/>
                          </a:solidFill>
                          <a:effectLst/>
                          <a:latin typeface="+mn-lt"/>
                          <a:ea typeface="+mn-ea"/>
                          <a:cs typeface="+mn-cs"/>
                        </a:rPr>
                        <a:t>Database Reliability Engineering: Designing and Operating Resilient Database Systems</a:t>
                      </a:r>
                      <a:r>
                        <a:rPr lang="pt-BR" baseline="0" dirty="0" smtClean="0">
                          <a:solidFill>
                            <a:schemeClr val="tx1"/>
                          </a:solidFill>
                        </a:rPr>
                        <a:t>” Charity Majors</a:t>
                      </a:r>
                      <a:endParaRPr lang="pt-BR" dirty="0">
                        <a:solidFill>
                          <a:schemeClr val="tx1"/>
                        </a:solidFill>
                      </a:endParaRPr>
                    </a:p>
                  </a:txBody>
                  <a:tcPr anchor="ctr"/>
                </a:tc>
                <a:extLst>
                  <a:ext uri="{0D108BD9-81ED-4DB2-BD59-A6C34878D82A}">
                    <a16:rowId xmlns:a16="http://schemas.microsoft.com/office/drawing/2014/main" val="2247469816"/>
                  </a:ext>
                </a:extLst>
              </a:tr>
              <a:tr h="589306">
                <a:tc>
                  <a:txBody>
                    <a:bodyPr/>
                    <a:lstStyle/>
                    <a:p>
                      <a:pPr algn="r"/>
                      <a:endParaRPr lang="pt-BR" sz="1600" b="1" cap="none" spc="0" dirty="0">
                        <a:ln w="6600">
                          <a:solidFill>
                            <a:schemeClr val="accent2"/>
                          </a:solidFill>
                          <a:prstDash val="solid"/>
                        </a:ln>
                        <a:solidFill>
                          <a:schemeClr val="tx1"/>
                        </a:solidFill>
                        <a:effectLst>
                          <a:outerShdw dist="38100" dir="2700000" algn="tl" rotWithShape="0">
                            <a:schemeClr val="accent2"/>
                          </a:outerShdw>
                        </a:effectLst>
                        <a:latin typeface="Gill Sans Ultra Bold" panose="020B0A02020104020203" pitchFamily="34" charset="0"/>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schemeClr val="tx1"/>
                          </a:solidFill>
                          <a:effectLst/>
                          <a:uLnTx/>
                          <a:uFillTx/>
                          <a:latin typeface="+mn-lt"/>
                          <a:ea typeface="+mn-ea"/>
                          <a:cs typeface="+mn-cs"/>
                        </a:rPr>
                        <a:t>Oracle E-Business Suite &amp; Database Consultancy Services since 2002</a:t>
                      </a:r>
                      <a:endParaRPr kumimoji="0" lang="en-US" sz="1600" b="0" i="0" u="none" strike="noStrike" kern="1200" cap="none" spc="0" normalizeH="0" baseline="0" noProof="0" dirty="0" smtClean="0">
                        <a:ln>
                          <a:noFill/>
                        </a:ln>
                        <a:solidFill>
                          <a:schemeClr val="tx1"/>
                        </a:solidFill>
                        <a:effectLst/>
                        <a:uLnTx/>
                        <a:uFillTx/>
                        <a:latin typeface="Broadway" panose="04040905080B02020502" pitchFamily="82" charset="0"/>
                        <a:ea typeface="+mn-ea"/>
                        <a:cs typeface="+mn-cs"/>
                      </a:endParaRPr>
                    </a:p>
                  </a:txBody>
                  <a:tcPr anchor="ctr"/>
                </a:tc>
                <a:extLst>
                  <a:ext uri="{0D108BD9-81ED-4DB2-BD59-A6C34878D82A}">
                    <a16:rowId xmlns:a16="http://schemas.microsoft.com/office/drawing/2014/main" val="3095226440"/>
                  </a:ext>
                </a:extLst>
              </a:tr>
              <a:tr h="685453">
                <a:tc>
                  <a:txBody>
                    <a:bodyPr/>
                    <a:lstStyle/>
                    <a:p>
                      <a:pPr algn="r"/>
                      <a:endParaRPr lang="pt-BR" sz="1600" b="1" cap="none" spc="0" dirty="0">
                        <a:ln w="6600">
                          <a:solidFill>
                            <a:schemeClr val="accent2"/>
                          </a:solidFill>
                          <a:prstDash val="solid"/>
                        </a:ln>
                        <a:solidFill>
                          <a:schemeClr val="tx1"/>
                        </a:solidFill>
                        <a:effectLst>
                          <a:outerShdw dist="38100" dir="2700000" algn="tl" rotWithShape="0">
                            <a:schemeClr val="accent2"/>
                          </a:outerShdw>
                        </a:effectLst>
                        <a:latin typeface="Gill Sans Ultra Bold" panose="020B0A02020104020203" pitchFamily="34" charset="0"/>
                      </a:endParaRPr>
                    </a:p>
                  </a:txBody>
                  <a:tcPr anchor="ctr"/>
                </a:tc>
                <a:tc>
                  <a:txBody>
                    <a:bodyPr/>
                    <a:lstStyle/>
                    <a:p>
                      <a:endParaRPr lang="pt-BR" sz="1600" dirty="0">
                        <a:solidFill>
                          <a:schemeClr val="tx1"/>
                        </a:solidFill>
                      </a:endParaRPr>
                    </a:p>
                  </a:txBody>
                  <a:tcPr anchor="ctr"/>
                </a:tc>
                <a:extLst>
                  <a:ext uri="{0D108BD9-81ED-4DB2-BD59-A6C34878D82A}">
                    <a16:rowId xmlns:a16="http://schemas.microsoft.com/office/drawing/2014/main" val="2178757427"/>
                  </a:ext>
                </a:extLst>
              </a:tr>
            </a:tbl>
          </a:graphicData>
        </a:graphic>
      </p:graphicFrame>
      <p:pic>
        <p:nvPicPr>
          <p:cNvPr id="7" name="Picture 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08753" y="298014"/>
            <a:ext cx="1012675" cy="1012675"/>
          </a:xfrm>
          <a:prstGeom prst="rect">
            <a:avLst/>
          </a:prstGeom>
          <a:ln>
            <a:noFill/>
          </a:ln>
          <a:effectLst>
            <a:outerShdw blurRad="292100" dist="139700" dir="2700000" algn="tl" rotWithShape="0">
              <a:srgbClr val="333333">
                <a:alpha val="65000"/>
              </a:srgbClr>
            </a:outerShdw>
          </a:effectLst>
        </p:spPr>
      </p:pic>
      <p:sp>
        <p:nvSpPr>
          <p:cNvPr id="2" name="Footer Placeholder 1"/>
          <p:cNvSpPr>
            <a:spLocks noGrp="1"/>
          </p:cNvSpPr>
          <p:nvPr>
            <p:ph type="ftr" sz="quarter" idx="15"/>
          </p:nvPr>
        </p:nvSpPr>
        <p:spPr>
          <a:xfrm>
            <a:off x="715164" y="6340246"/>
            <a:ext cx="5745379" cy="365125"/>
          </a:xfrm>
        </p:spPr>
        <p:txBody>
          <a:bodyPr/>
          <a:lstStyle/>
          <a:p>
            <a:r>
              <a:rPr lang="en-US" dirty="0" smtClean="0"/>
              <a:t>Copyright © 2023, Oracle and/or its affiliates. All rights reserved   </a:t>
            </a:r>
            <a:endParaRPr lang="en-US" dirty="0"/>
          </a:p>
        </p:txBody>
      </p:sp>
    </p:spTree>
    <p:extLst>
      <p:ext uri="{BB962C8B-B14F-4D97-AF65-F5344CB8AC3E}">
        <p14:creationId xmlns:p14="http://schemas.microsoft.com/office/powerpoint/2010/main" val="167943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589105" y="416846"/>
            <a:ext cx="6413861" cy="410272"/>
          </a:xfrm>
        </p:spPr>
        <p:txBody>
          <a:bodyPr/>
          <a:lstStyle/>
          <a:p>
            <a:r>
              <a:rPr lang="en-US" dirty="0" err="1" smtClean="0"/>
              <a:t>Dbaascli</a:t>
            </a:r>
            <a:r>
              <a:rPr lang="en-US" dirty="0" smtClean="0"/>
              <a:t> most used </a:t>
            </a:r>
            <a:r>
              <a:rPr lang="en-US" dirty="0" err="1" smtClean="0"/>
              <a:t>pdb</a:t>
            </a:r>
            <a:r>
              <a:rPr lang="en-US" dirty="0" smtClean="0"/>
              <a:t> backup commands</a:t>
            </a:r>
            <a:endParaRPr lang="en-US" dirty="0"/>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sp>
        <p:nvSpPr>
          <p:cNvPr id="3" name="Rectangle 2"/>
          <p:cNvSpPr/>
          <p:nvPr/>
        </p:nvSpPr>
        <p:spPr>
          <a:xfrm>
            <a:off x="0" y="1759187"/>
            <a:ext cx="7904728" cy="369332"/>
          </a:xfrm>
          <a:prstGeom prst="rect">
            <a:avLst/>
          </a:prstGeom>
        </p:spPr>
        <p:txBody>
          <a:bodyPr wrap="none">
            <a:spAutoFit/>
          </a:bodyPr>
          <a:lstStyle/>
          <a:p>
            <a:r>
              <a:rPr lang="pt-BR" b="1" dirty="0" smtClean="0">
                <a:solidFill>
                  <a:srgbClr val="1A1816"/>
                </a:solidFill>
                <a:latin typeface="Courier New" panose="02070309020205020404" pitchFamily="49" charset="0"/>
                <a:cs typeface="Courier New" panose="02070309020205020404" pitchFamily="49" charset="0"/>
              </a:rPr>
              <a:t># </a:t>
            </a:r>
            <a:r>
              <a:rPr lang="pt-BR" b="1" dirty="0" smtClean="0">
                <a:latin typeface="Courier New" panose="02070309020205020404" pitchFamily="49" charset="0"/>
                <a:cs typeface="Courier New" panose="02070309020205020404" pitchFamily="49" charset="0"/>
              </a:rPr>
              <a:t>dbaascli</a:t>
            </a:r>
            <a:r>
              <a:rPr lang="en-US" b="1" dirty="0" smtClean="0">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pdb</a:t>
            </a:r>
            <a:r>
              <a:rPr lang="en-US" b="1" dirty="0" smtClean="0">
                <a:latin typeface="Courier New" panose="02070309020205020404" pitchFamily="49" charset="0"/>
                <a:cs typeface="Courier New" panose="02070309020205020404" pitchFamily="49" charset="0"/>
              </a:rPr>
              <a:t> backup --</a:t>
            </a:r>
            <a:r>
              <a:rPr lang="en-US" b="1" dirty="0" err="1">
                <a:latin typeface="Courier New" panose="02070309020205020404" pitchFamily="49" charset="0"/>
                <a:cs typeface="Courier New" panose="02070309020205020404" pitchFamily="49" charset="0"/>
              </a:rPr>
              <a:t>pdbName</a:t>
            </a:r>
            <a:r>
              <a:rPr lang="en-US" b="1" dirty="0">
                <a:latin typeface="Courier New" panose="02070309020205020404" pitchFamily="49" charset="0"/>
                <a:cs typeface="Courier New" panose="02070309020205020404" pitchFamily="49" charset="0"/>
              </a:rPr>
              <a:t> &lt;</a:t>
            </a:r>
            <a:r>
              <a:rPr lang="en-US" b="1" i="1" dirty="0">
                <a:latin typeface="Courier New" panose="02070309020205020404" pitchFamily="49" charset="0"/>
                <a:cs typeface="Courier New" panose="02070309020205020404" pitchFamily="49" charset="0"/>
              </a:rPr>
              <a:t>value</a:t>
            </a:r>
            <a:r>
              <a:rPr lang="en-US" b="1" dirty="0">
                <a:latin typeface="Courier New" panose="02070309020205020404" pitchFamily="49" charset="0"/>
                <a:cs typeface="Courier New" panose="02070309020205020404" pitchFamily="49" charset="0"/>
              </a:rPr>
              <a:t>&gt; --</a:t>
            </a:r>
            <a:r>
              <a:rPr lang="en-US" b="1" dirty="0" err="1">
                <a:latin typeface="Courier New" panose="02070309020205020404" pitchFamily="49" charset="0"/>
                <a:cs typeface="Courier New" panose="02070309020205020404" pitchFamily="49" charset="0"/>
              </a:rPr>
              <a:t>dbname</a:t>
            </a:r>
            <a:r>
              <a:rPr lang="en-US" b="1" dirty="0">
                <a:latin typeface="Courier New" panose="02070309020205020404" pitchFamily="49" charset="0"/>
                <a:cs typeface="Courier New" panose="02070309020205020404" pitchFamily="49" charset="0"/>
              </a:rPr>
              <a:t> &lt;</a:t>
            </a:r>
            <a:r>
              <a:rPr lang="en-US" b="1" i="1" dirty="0">
                <a:latin typeface="Courier New" panose="02070309020205020404" pitchFamily="49" charset="0"/>
                <a:cs typeface="Courier New" panose="02070309020205020404" pitchFamily="49" charset="0"/>
              </a:rPr>
              <a:t>value</a:t>
            </a:r>
            <a:r>
              <a:rPr lang="en-US" b="1" dirty="0">
                <a:latin typeface="Courier New" panose="02070309020205020404" pitchFamily="49" charset="0"/>
                <a:cs typeface="Courier New" panose="02070309020205020404" pitchFamily="49" charset="0"/>
              </a:rPr>
              <a:t>&gt;</a:t>
            </a:r>
            <a:endParaRPr lang="pt-BR" b="1" dirty="0">
              <a:latin typeface="Courier New" panose="02070309020205020404" pitchFamily="49" charset="0"/>
              <a:cs typeface="Courier New" panose="02070309020205020404" pitchFamily="49" charset="0"/>
            </a:endParaRPr>
          </a:p>
        </p:txBody>
      </p:sp>
      <p:sp>
        <p:nvSpPr>
          <p:cNvPr id="23" name="Rectangle 22"/>
          <p:cNvSpPr/>
          <p:nvPr/>
        </p:nvSpPr>
        <p:spPr>
          <a:xfrm>
            <a:off x="7705461" y="1746807"/>
            <a:ext cx="1287532" cy="369332"/>
          </a:xfrm>
          <a:prstGeom prst="rect">
            <a:avLst/>
          </a:prstGeom>
        </p:spPr>
        <p:txBody>
          <a:bodyPr wrap="none">
            <a:spAutoFit/>
          </a:bodyPr>
          <a:lstStyle/>
          <a:p>
            <a:r>
              <a:rPr lang="pt-BR" dirty="0" smtClean="0">
                <a:solidFill>
                  <a:srgbClr val="1A1816"/>
                </a:solidFill>
                <a:latin typeface="Courier New" panose="02070309020205020404" pitchFamily="49" charset="0"/>
              </a:rPr>
              <a:t> --</a:t>
            </a:r>
            <a:r>
              <a:rPr lang="pt-BR" dirty="0">
                <a:solidFill>
                  <a:srgbClr val="1A1816"/>
                </a:solidFill>
                <a:latin typeface="Courier New" panose="02070309020205020404" pitchFamily="49" charset="0"/>
              </a:rPr>
              <a:t>start</a:t>
            </a:r>
            <a:endParaRPr lang="pt-BR" dirty="0"/>
          </a:p>
        </p:txBody>
      </p:sp>
      <p:sp>
        <p:nvSpPr>
          <p:cNvPr id="2" name="Rectangle 1"/>
          <p:cNvSpPr/>
          <p:nvPr/>
        </p:nvSpPr>
        <p:spPr>
          <a:xfrm>
            <a:off x="8280298" y="2040231"/>
            <a:ext cx="1563248" cy="369332"/>
          </a:xfrm>
          <a:prstGeom prst="rect">
            <a:avLst/>
          </a:prstGeom>
        </p:spPr>
        <p:txBody>
          <a:bodyPr wrap="none">
            <a:spAutoFit/>
          </a:bodyPr>
          <a:lstStyle/>
          <a:p>
            <a:r>
              <a:rPr lang="pt-BR" dirty="0">
                <a:solidFill>
                  <a:srgbClr val="1A1816"/>
                </a:solidFill>
                <a:latin typeface="Courier New" panose="02070309020205020404" pitchFamily="49" charset="0"/>
              </a:rPr>
              <a:t>[--level1]</a:t>
            </a:r>
            <a:endParaRPr lang="pt-BR" dirty="0"/>
          </a:p>
        </p:txBody>
      </p:sp>
      <p:sp>
        <p:nvSpPr>
          <p:cNvPr id="12" name="Rectangle 11"/>
          <p:cNvSpPr/>
          <p:nvPr/>
        </p:nvSpPr>
        <p:spPr>
          <a:xfrm>
            <a:off x="8280298" y="2367137"/>
            <a:ext cx="3768980" cy="369332"/>
          </a:xfrm>
          <a:prstGeom prst="rect">
            <a:avLst/>
          </a:prstGeom>
        </p:spPr>
        <p:txBody>
          <a:bodyPr wrap="none">
            <a:spAutoFit/>
          </a:bodyPr>
          <a:lstStyle/>
          <a:p>
            <a:r>
              <a:rPr lang="pt-BR" dirty="0">
                <a:solidFill>
                  <a:srgbClr val="1A1816"/>
                </a:solidFill>
                <a:latin typeface="Courier New" panose="02070309020205020404" pitchFamily="49" charset="0"/>
              </a:rPr>
              <a:t>[--archival --tag &lt;</a:t>
            </a:r>
            <a:r>
              <a:rPr lang="pt-BR" i="1" dirty="0">
                <a:solidFill>
                  <a:srgbClr val="1A1816"/>
                </a:solidFill>
                <a:latin typeface="Courier New" panose="02070309020205020404" pitchFamily="49" charset="0"/>
              </a:rPr>
              <a:t>value</a:t>
            </a:r>
            <a:r>
              <a:rPr lang="pt-BR" dirty="0">
                <a:solidFill>
                  <a:srgbClr val="1A1816"/>
                </a:solidFill>
                <a:latin typeface="Courier New" panose="02070309020205020404" pitchFamily="49" charset="0"/>
              </a:rPr>
              <a:t>&gt;]</a:t>
            </a:r>
            <a:endParaRPr lang="pt-BR" dirty="0"/>
          </a:p>
        </p:txBody>
      </p:sp>
      <p:sp>
        <p:nvSpPr>
          <p:cNvPr id="13" name="Rectangle 12"/>
          <p:cNvSpPr/>
          <p:nvPr/>
        </p:nvSpPr>
        <p:spPr>
          <a:xfrm>
            <a:off x="7904728" y="2762997"/>
            <a:ext cx="4044697" cy="369332"/>
          </a:xfrm>
          <a:prstGeom prst="rect">
            <a:avLst/>
          </a:prstGeom>
        </p:spPr>
        <p:txBody>
          <a:bodyPr wrap="none">
            <a:spAutoFit/>
          </a:bodyPr>
          <a:lstStyle/>
          <a:p>
            <a:r>
              <a:rPr lang="pt-BR" dirty="0">
                <a:solidFill>
                  <a:srgbClr val="1A1816"/>
                </a:solidFill>
                <a:latin typeface="Courier New" panose="02070309020205020404" pitchFamily="49" charset="0"/>
              </a:rPr>
              <a:t>--delete --backupTag &lt;</a:t>
            </a:r>
            <a:r>
              <a:rPr lang="pt-BR" i="1" dirty="0">
                <a:solidFill>
                  <a:srgbClr val="1A1816"/>
                </a:solidFill>
                <a:latin typeface="Courier New" panose="02070309020205020404" pitchFamily="49" charset="0"/>
              </a:rPr>
              <a:t>value</a:t>
            </a:r>
            <a:r>
              <a:rPr lang="pt-BR" dirty="0">
                <a:solidFill>
                  <a:srgbClr val="1A1816"/>
                </a:solidFill>
                <a:latin typeface="Courier New" panose="02070309020205020404" pitchFamily="49" charset="0"/>
              </a:rPr>
              <a:t>&gt;</a:t>
            </a:r>
            <a:endParaRPr lang="pt-BR" dirty="0"/>
          </a:p>
        </p:txBody>
      </p:sp>
      <p:sp>
        <p:nvSpPr>
          <p:cNvPr id="24" name="Rectangle 23"/>
          <p:cNvSpPr/>
          <p:nvPr/>
        </p:nvSpPr>
        <p:spPr>
          <a:xfrm>
            <a:off x="7904728" y="3108994"/>
            <a:ext cx="3355406" cy="369332"/>
          </a:xfrm>
          <a:prstGeom prst="rect">
            <a:avLst/>
          </a:prstGeom>
        </p:spPr>
        <p:txBody>
          <a:bodyPr wrap="none">
            <a:spAutoFit/>
          </a:bodyPr>
          <a:lstStyle/>
          <a:p>
            <a:r>
              <a:rPr lang="pt-BR" dirty="0">
                <a:solidFill>
                  <a:srgbClr val="1A1816"/>
                </a:solidFill>
                <a:latin typeface="Courier New" panose="02070309020205020404" pitchFamily="49" charset="0"/>
              </a:rPr>
              <a:t>--status --uuid &lt;</a:t>
            </a:r>
            <a:r>
              <a:rPr lang="pt-BR" i="1" dirty="0">
                <a:solidFill>
                  <a:srgbClr val="1A1816"/>
                </a:solidFill>
                <a:latin typeface="Courier New" panose="02070309020205020404" pitchFamily="49" charset="0"/>
              </a:rPr>
              <a:t>value</a:t>
            </a:r>
            <a:r>
              <a:rPr lang="pt-BR" dirty="0">
                <a:solidFill>
                  <a:srgbClr val="1A1816"/>
                </a:solidFill>
                <a:latin typeface="Courier New" panose="02070309020205020404" pitchFamily="49" charset="0"/>
              </a:rPr>
              <a:t>&gt;</a:t>
            </a:r>
            <a:endParaRPr lang="pt-BR" dirty="0"/>
          </a:p>
        </p:txBody>
      </p:sp>
      <p:sp>
        <p:nvSpPr>
          <p:cNvPr id="25" name="Rectangle 24"/>
          <p:cNvSpPr/>
          <p:nvPr/>
        </p:nvSpPr>
        <p:spPr>
          <a:xfrm>
            <a:off x="7898687" y="3530233"/>
            <a:ext cx="2528256" cy="369332"/>
          </a:xfrm>
          <a:prstGeom prst="rect">
            <a:avLst/>
          </a:prstGeom>
        </p:spPr>
        <p:txBody>
          <a:bodyPr wrap="none">
            <a:spAutoFit/>
          </a:bodyPr>
          <a:lstStyle/>
          <a:p>
            <a:r>
              <a:rPr lang="pt-BR" dirty="0">
                <a:solidFill>
                  <a:srgbClr val="1A1816"/>
                </a:solidFill>
                <a:latin typeface="Courier New" panose="02070309020205020404" pitchFamily="49" charset="0"/>
              </a:rPr>
              <a:t>--getBackupReport</a:t>
            </a:r>
            <a:endParaRPr lang="pt-BR" dirty="0"/>
          </a:p>
        </p:txBody>
      </p:sp>
      <p:sp>
        <p:nvSpPr>
          <p:cNvPr id="26" name="Rectangle 25"/>
          <p:cNvSpPr/>
          <p:nvPr/>
        </p:nvSpPr>
        <p:spPr>
          <a:xfrm>
            <a:off x="7898687" y="3951473"/>
            <a:ext cx="3217547" cy="369332"/>
          </a:xfrm>
          <a:prstGeom prst="rect">
            <a:avLst/>
          </a:prstGeom>
        </p:spPr>
        <p:txBody>
          <a:bodyPr wrap="none">
            <a:spAutoFit/>
          </a:bodyPr>
          <a:lstStyle/>
          <a:p>
            <a:r>
              <a:rPr lang="pt-BR" dirty="0">
                <a:solidFill>
                  <a:srgbClr val="1A1816"/>
                </a:solidFill>
                <a:latin typeface="Courier New" panose="02070309020205020404" pitchFamily="49" charset="0"/>
              </a:rPr>
              <a:t>--list [--json &lt;</a:t>
            </a:r>
            <a:r>
              <a:rPr lang="pt-BR" i="1" dirty="0">
                <a:solidFill>
                  <a:srgbClr val="1A1816"/>
                </a:solidFill>
                <a:latin typeface="Courier New" panose="02070309020205020404" pitchFamily="49" charset="0"/>
              </a:rPr>
              <a:t>value</a:t>
            </a:r>
            <a:r>
              <a:rPr lang="pt-BR" dirty="0">
                <a:solidFill>
                  <a:srgbClr val="1A1816"/>
                </a:solidFill>
                <a:latin typeface="Courier New" panose="02070309020205020404" pitchFamily="49" charset="0"/>
              </a:rPr>
              <a:t>&gt;</a:t>
            </a:r>
            <a:endParaRPr lang="pt-BR" dirty="0"/>
          </a:p>
        </p:txBody>
      </p:sp>
      <p:pic>
        <p:nvPicPr>
          <p:cNvPr id="5" name="Picture 4"/>
          <p:cNvPicPr>
            <a:picLocks noChangeAspect="1"/>
          </p:cNvPicPr>
          <p:nvPr/>
        </p:nvPicPr>
        <p:blipFill>
          <a:blip r:embed="rId3"/>
          <a:stretch>
            <a:fillRect/>
          </a:stretch>
        </p:blipFill>
        <p:spPr>
          <a:xfrm>
            <a:off x="11197824" y="91831"/>
            <a:ext cx="851454" cy="1060302"/>
          </a:xfrm>
          <a:prstGeom prst="rect">
            <a:avLst/>
          </a:prstGeom>
        </p:spPr>
      </p:pic>
      <p:sp>
        <p:nvSpPr>
          <p:cNvPr id="7" name="Rectangle 6"/>
          <p:cNvSpPr/>
          <p:nvPr/>
        </p:nvSpPr>
        <p:spPr>
          <a:xfrm>
            <a:off x="5434361" y="5750455"/>
            <a:ext cx="1568605" cy="369332"/>
          </a:xfrm>
          <a:prstGeom prst="rect">
            <a:avLst/>
          </a:prstGeom>
        </p:spPr>
        <p:txBody>
          <a:bodyPr wrap="square">
            <a:spAutoFit/>
          </a:bodyPr>
          <a:lstStyle/>
          <a:p>
            <a:r>
              <a:rPr lang="pt-BR" dirty="0" smtClean="0">
                <a:hlinkClick r:id="rId4"/>
              </a:rPr>
              <a:t>Click Here</a:t>
            </a:r>
            <a:endParaRPr lang="pt-BR" dirty="0"/>
          </a:p>
        </p:txBody>
      </p:sp>
    </p:spTree>
    <p:extLst>
      <p:ext uri="{BB962C8B-B14F-4D97-AF65-F5344CB8AC3E}">
        <p14:creationId xmlns:p14="http://schemas.microsoft.com/office/powerpoint/2010/main" val="1966021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548777" y="568553"/>
            <a:ext cx="7535857" cy="402668"/>
          </a:xfrm>
        </p:spPr>
        <p:txBody>
          <a:bodyPr/>
          <a:lstStyle/>
          <a:p>
            <a:r>
              <a:rPr lang="en-US" dirty="0" err="1" smtClean="0"/>
              <a:t>Dbaascli</a:t>
            </a:r>
            <a:r>
              <a:rPr lang="en-US" dirty="0" smtClean="0"/>
              <a:t> most used Databases  recovery commands</a:t>
            </a:r>
            <a:endParaRPr lang="en-US" dirty="0"/>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sp>
        <p:nvSpPr>
          <p:cNvPr id="3" name="Rectangle 2"/>
          <p:cNvSpPr/>
          <p:nvPr/>
        </p:nvSpPr>
        <p:spPr>
          <a:xfrm>
            <a:off x="390292" y="2036707"/>
            <a:ext cx="6112571" cy="646331"/>
          </a:xfrm>
          <a:prstGeom prst="rect">
            <a:avLst/>
          </a:prstGeom>
        </p:spPr>
        <p:txBody>
          <a:bodyPr wrap="none">
            <a:spAutoFit/>
          </a:bodyPr>
          <a:lstStyle/>
          <a:p>
            <a:r>
              <a:rPr lang="pt-BR" b="1" dirty="0" smtClean="0">
                <a:solidFill>
                  <a:srgbClr val="1A1816"/>
                </a:solidFill>
                <a:latin typeface="Courier New" panose="02070309020205020404" pitchFamily="49" charset="0"/>
                <a:cs typeface="Courier New" panose="02070309020205020404" pitchFamily="49" charset="0"/>
              </a:rPr>
              <a:t># </a:t>
            </a:r>
            <a:r>
              <a:rPr lang="pt-BR" b="1" dirty="0" smtClean="0">
                <a:latin typeface="Courier New" panose="02070309020205020404" pitchFamily="49" charset="0"/>
                <a:cs typeface="Courier New" panose="02070309020205020404" pitchFamily="49" charset="0"/>
              </a:rPr>
              <a:t>dbaascli database recover –dbname </a:t>
            </a:r>
            <a:r>
              <a:rPr lang="en-US" b="1" dirty="0">
                <a:latin typeface="Courier New" panose="02070309020205020404" pitchFamily="49" charset="0"/>
                <a:cs typeface="Courier New" panose="02070309020205020404" pitchFamily="49" charset="0"/>
              </a:rPr>
              <a:t>&lt;</a:t>
            </a:r>
            <a:r>
              <a:rPr lang="en-US" b="1" i="1" dirty="0">
                <a:latin typeface="Courier New" panose="02070309020205020404" pitchFamily="49" charset="0"/>
                <a:cs typeface="Courier New" panose="02070309020205020404" pitchFamily="49" charset="0"/>
              </a:rPr>
              <a:t>value</a:t>
            </a:r>
            <a:r>
              <a:rPr lang="en-US" b="1" dirty="0">
                <a:latin typeface="Courier New" panose="02070309020205020404" pitchFamily="49" charset="0"/>
                <a:cs typeface="Courier New" panose="02070309020205020404" pitchFamily="49" charset="0"/>
              </a:rPr>
              <a:t>&gt;</a:t>
            </a:r>
            <a:endParaRPr lang="pt-BR" b="1" dirty="0">
              <a:latin typeface="Courier New" panose="02070309020205020404" pitchFamily="49" charset="0"/>
              <a:cs typeface="Courier New" panose="02070309020205020404" pitchFamily="49" charset="0"/>
            </a:endParaRPr>
          </a:p>
          <a:p>
            <a:r>
              <a:rPr lang="pt-BR" b="1" dirty="0" smtClean="0">
                <a:latin typeface="Courier New" panose="02070309020205020404" pitchFamily="49" charset="0"/>
                <a:cs typeface="Courier New" panose="02070309020205020404" pitchFamily="49" charset="0"/>
              </a:rPr>
              <a:t> </a:t>
            </a:r>
            <a:endParaRPr lang="pt-BR" b="1" dirty="0">
              <a:latin typeface="Courier New" panose="02070309020205020404" pitchFamily="49" charset="0"/>
              <a:cs typeface="Courier New" panose="02070309020205020404" pitchFamily="49" charset="0"/>
            </a:endParaRPr>
          </a:p>
        </p:txBody>
      </p:sp>
      <p:sp>
        <p:nvSpPr>
          <p:cNvPr id="8" name="Rectangle 7"/>
          <p:cNvSpPr/>
          <p:nvPr/>
        </p:nvSpPr>
        <p:spPr>
          <a:xfrm>
            <a:off x="6446826" y="2036707"/>
            <a:ext cx="1149674" cy="369332"/>
          </a:xfrm>
          <a:prstGeom prst="rect">
            <a:avLst/>
          </a:prstGeom>
        </p:spPr>
        <p:txBody>
          <a:bodyPr wrap="none">
            <a:spAutoFit/>
          </a:bodyPr>
          <a:lstStyle/>
          <a:p>
            <a:r>
              <a:rPr lang="pt-BR" dirty="0">
                <a:solidFill>
                  <a:srgbClr val="1A1816"/>
                </a:solidFill>
                <a:latin typeface="Courier New" panose="02070309020205020404" pitchFamily="49" charset="0"/>
              </a:rPr>
              <a:t>--start</a:t>
            </a:r>
            <a:endParaRPr lang="pt-BR" dirty="0"/>
          </a:p>
        </p:txBody>
      </p:sp>
      <p:sp>
        <p:nvSpPr>
          <p:cNvPr id="2" name="Rectangle 1"/>
          <p:cNvSpPr/>
          <p:nvPr/>
        </p:nvSpPr>
        <p:spPr>
          <a:xfrm>
            <a:off x="7622566" y="2040731"/>
            <a:ext cx="3079689" cy="369332"/>
          </a:xfrm>
          <a:prstGeom prst="rect">
            <a:avLst/>
          </a:prstGeom>
        </p:spPr>
        <p:txBody>
          <a:bodyPr wrap="none">
            <a:spAutoFit/>
          </a:bodyPr>
          <a:lstStyle/>
          <a:p>
            <a:r>
              <a:rPr lang="pt-BR" dirty="0">
                <a:solidFill>
                  <a:srgbClr val="1A1816"/>
                </a:solidFill>
                <a:latin typeface="Courier New" panose="02070309020205020404" pitchFamily="49" charset="0"/>
              </a:rPr>
              <a:t>[</a:t>
            </a:r>
            <a:r>
              <a:rPr lang="pt-BR" dirty="0" smtClean="0">
                <a:solidFill>
                  <a:srgbClr val="1A1816"/>
                </a:solidFill>
                <a:latin typeface="Courier New" panose="02070309020205020404" pitchFamily="49" charset="0"/>
              </a:rPr>
              <a:t>--</a:t>
            </a:r>
            <a:r>
              <a:rPr lang="pt-BR" dirty="0">
                <a:solidFill>
                  <a:srgbClr val="1A1816"/>
                </a:solidFill>
                <a:latin typeface="Courier New" panose="02070309020205020404" pitchFamily="49" charset="0"/>
              </a:rPr>
              <a:t>untilTime &lt;</a:t>
            </a:r>
            <a:r>
              <a:rPr lang="pt-BR" i="1" dirty="0">
                <a:solidFill>
                  <a:srgbClr val="1A1816"/>
                </a:solidFill>
                <a:latin typeface="Courier New" panose="02070309020205020404" pitchFamily="49" charset="0"/>
              </a:rPr>
              <a:t>value</a:t>
            </a:r>
            <a:r>
              <a:rPr lang="pt-BR" dirty="0" smtClean="0">
                <a:solidFill>
                  <a:srgbClr val="1A1816"/>
                </a:solidFill>
                <a:latin typeface="Courier New" panose="02070309020205020404" pitchFamily="49" charset="0"/>
              </a:rPr>
              <a:t>&gt;]</a:t>
            </a:r>
            <a:endParaRPr lang="pt-BR" dirty="0"/>
          </a:p>
        </p:txBody>
      </p:sp>
      <p:sp>
        <p:nvSpPr>
          <p:cNvPr id="12" name="Rectangle 11"/>
          <p:cNvSpPr/>
          <p:nvPr/>
        </p:nvSpPr>
        <p:spPr>
          <a:xfrm>
            <a:off x="7622566" y="2397518"/>
            <a:ext cx="2941831" cy="369332"/>
          </a:xfrm>
          <a:prstGeom prst="rect">
            <a:avLst/>
          </a:prstGeom>
        </p:spPr>
        <p:txBody>
          <a:bodyPr wrap="none">
            <a:spAutoFit/>
          </a:bodyPr>
          <a:lstStyle/>
          <a:p>
            <a:r>
              <a:rPr lang="pt-BR" dirty="0" smtClean="0">
                <a:solidFill>
                  <a:srgbClr val="1A1816"/>
                </a:solidFill>
                <a:latin typeface="Courier New" panose="02070309020205020404" pitchFamily="49" charset="0"/>
              </a:rPr>
              <a:t>[--untilSCN &lt;</a:t>
            </a:r>
            <a:r>
              <a:rPr lang="pt-BR" i="1" dirty="0" smtClean="0">
                <a:solidFill>
                  <a:srgbClr val="1A1816"/>
                </a:solidFill>
                <a:latin typeface="Courier New" panose="02070309020205020404" pitchFamily="49" charset="0"/>
              </a:rPr>
              <a:t>value</a:t>
            </a:r>
            <a:r>
              <a:rPr lang="pt-BR" dirty="0" smtClean="0">
                <a:solidFill>
                  <a:srgbClr val="1A1816"/>
                </a:solidFill>
                <a:latin typeface="Courier New" panose="02070309020205020404" pitchFamily="49" charset="0"/>
              </a:rPr>
              <a:t>&gt;]</a:t>
            </a:r>
            <a:endParaRPr lang="pt-BR" dirty="0"/>
          </a:p>
        </p:txBody>
      </p:sp>
      <p:sp>
        <p:nvSpPr>
          <p:cNvPr id="13" name="Rectangle 12"/>
          <p:cNvSpPr/>
          <p:nvPr/>
        </p:nvSpPr>
        <p:spPr>
          <a:xfrm>
            <a:off x="7622566" y="2754305"/>
            <a:ext cx="1563248" cy="369332"/>
          </a:xfrm>
          <a:prstGeom prst="rect">
            <a:avLst/>
          </a:prstGeom>
        </p:spPr>
        <p:txBody>
          <a:bodyPr wrap="none">
            <a:spAutoFit/>
          </a:bodyPr>
          <a:lstStyle/>
          <a:p>
            <a:r>
              <a:rPr lang="pt-BR" dirty="0">
                <a:solidFill>
                  <a:srgbClr val="1A1816"/>
                </a:solidFill>
                <a:latin typeface="Courier New" panose="02070309020205020404" pitchFamily="49" charset="0"/>
              </a:rPr>
              <a:t>[</a:t>
            </a:r>
            <a:r>
              <a:rPr lang="pt-BR" dirty="0" smtClean="0">
                <a:solidFill>
                  <a:srgbClr val="1A1816"/>
                </a:solidFill>
                <a:latin typeface="Courier New" panose="02070309020205020404" pitchFamily="49" charset="0"/>
              </a:rPr>
              <a:t>--latest]</a:t>
            </a:r>
            <a:endParaRPr lang="pt-BR" dirty="0"/>
          </a:p>
        </p:txBody>
      </p:sp>
      <p:sp>
        <p:nvSpPr>
          <p:cNvPr id="23" name="Rectangle 22"/>
          <p:cNvSpPr/>
          <p:nvPr/>
        </p:nvSpPr>
        <p:spPr>
          <a:xfrm>
            <a:off x="7622566" y="3098168"/>
            <a:ext cx="2252540" cy="369332"/>
          </a:xfrm>
          <a:prstGeom prst="rect">
            <a:avLst/>
          </a:prstGeom>
        </p:spPr>
        <p:txBody>
          <a:bodyPr wrap="none">
            <a:spAutoFit/>
          </a:bodyPr>
          <a:lstStyle/>
          <a:p>
            <a:r>
              <a:rPr lang="pt-BR" dirty="0">
                <a:solidFill>
                  <a:srgbClr val="1A1816"/>
                </a:solidFill>
                <a:latin typeface="Courier New" panose="02070309020205020404" pitchFamily="49" charset="0"/>
              </a:rPr>
              <a:t>[</a:t>
            </a:r>
            <a:r>
              <a:rPr lang="pt-BR" dirty="0" smtClean="0">
                <a:solidFill>
                  <a:srgbClr val="1A1816"/>
                </a:solidFill>
                <a:latin typeface="Courier New" panose="02070309020205020404" pitchFamily="49" charset="0"/>
              </a:rPr>
              <a:t>--</a:t>
            </a:r>
            <a:r>
              <a:rPr lang="pt-BR" dirty="0">
                <a:solidFill>
                  <a:srgbClr val="1A1816"/>
                </a:solidFill>
                <a:latin typeface="Courier New" panose="02070309020205020404" pitchFamily="49" charset="0"/>
              </a:rPr>
              <a:t>tag &lt;</a:t>
            </a:r>
            <a:r>
              <a:rPr lang="pt-BR" i="1" dirty="0">
                <a:solidFill>
                  <a:srgbClr val="1A1816"/>
                </a:solidFill>
                <a:latin typeface="Courier New" panose="02070309020205020404" pitchFamily="49" charset="0"/>
              </a:rPr>
              <a:t>value</a:t>
            </a:r>
            <a:r>
              <a:rPr lang="pt-BR" dirty="0" smtClean="0">
                <a:solidFill>
                  <a:srgbClr val="1A1816"/>
                </a:solidFill>
                <a:latin typeface="Courier New" panose="02070309020205020404" pitchFamily="49" charset="0"/>
              </a:rPr>
              <a:t>&gt;]</a:t>
            </a:r>
            <a:endParaRPr lang="pt-BR" dirty="0"/>
          </a:p>
        </p:txBody>
      </p:sp>
      <p:sp>
        <p:nvSpPr>
          <p:cNvPr id="24" name="Rectangle 23"/>
          <p:cNvSpPr/>
          <p:nvPr/>
        </p:nvSpPr>
        <p:spPr>
          <a:xfrm>
            <a:off x="6620061" y="3467500"/>
            <a:ext cx="3355406" cy="369332"/>
          </a:xfrm>
          <a:prstGeom prst="rect">
            <a:avLst/>
          </a:prstGeom>
        </p:spPr>
        <p:txBody>
          <a:bodyPr wrap="none">
            <a:spAutoFit/>
          </a:bodyPr>
          <a:lstStyle/>
          <a:p>
            <a:r>
              <a:rPr lang="pt-BR" dirty="0">
                <a:solidFill>
                  <a:srgbClr val="1A1816"/>
                </a:solidFill>
                <a:latin typeface="Courier New" panose="02070309020205020404" pitchFamily="49" charset="0"/>
              </a:rPr>
              <a:t>--status --uuid &lt;</a:t>
            </a:r>
            <a:r>
              <a:rPr lang="pt-BR" i="1" dirty="0">
                <a:solidFill>
                  <a:srgbClr val="1A1816"/>
                </a:solidFill>
                <a:latin typeface="Courier New" panose="02070309020205020404" pitchFamily="49" charset="0"/>
              </a:rPr>
              <a:t>value</a:t>
            </a:r>
            <a:r>
              <a:rPr lang="pt-BR" dirty="0">
                <a:solidFill>
                  <a:srgbClr val="1A1816"/>
                </a:solidFill>
                <a:latin typeface="Courier New" panose="02070309020205020404" pitchFamily="49" charset="0"/>
              </a:rPr>
              <a:t>&gt;</a:t>
            </a:r>
            <a:endParaRPr lang="pt-BR" dirty="0"/>
          </a:p>
        </p:txBody>
      </p:sp>
      <p:pic>
        <p:nvPicPr>
          <p:cNvPr id="5" name="Picture 4"/>
          <p:cNvPicPr>
            <a:picLocks noChangeAspect="1"/>
          </p:cNvPicPr>
          <p:nvPr/>
        </p:nvPicPr>
        <p:blipFill>
          <a:blip r:embed="rId3"/>
          <a:stretch>
            <a:fillRect/>
          </a:stretch>
        </p:blipFill>
        <p:spPr>
          <a:xfrm>
            <a:off x="11269359" y="190764"/>
            <a:ext cx="784783" cy="1011222"/>
          </a:xfrm>
          <a:prstGeom prst="rect">
            <a:avLst/>
          </a:prstGeom>
        </p:spPr>
      </p:pic>
      <p:sp>
        <p:nvSpPr>
          <p:cNvPr id="7" name="Rectangle 6"/>
          <p:cNvSpPr/>
          <p:nvPr/>
        </p:nvSpPr>
        <p:spPr>
          <a:xfrm>
            <a:off x="5313258" y="5851125"/>
            <a:ext cx="1222742" cy="369332"/>
          </a:xfrm>
          <a:prstGeom prst="rect">
            <a:avLst/>
          </a:prstGeom>
        </p:spPr>
        <p:txBody>
          <a:bodyPr wrap="square">
            <a:spAutoFit/>
          </a:bodyPr>
          <a:lstStyle/>
          <a:p>
            <a:r>
              <a:rPr lang="pt-BR" dirty="0" smtClean="0">
                <a:hlinkClick r:id="rId4"/>
              </a:rPr>
              <a:t>Click Here</a:t>
            </a:r>
            <a:endParaRPr lang="pt-BR" dirty="0"/>
          </a:p>
        </p:txBody>
      </p:sp>
    </p:spTree>
    <p:extLst>
      <p:ext uri="{BB962C8B-B14F-4D97-AF65-F5344CB8AC3E}">
        <p14:creationId xmlns:p14="http://schemas.microsoft.com/office/powerpoint/2010/main" val="284380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4E940-ED8C-47BF-A6A3-6831EB44C130}"/>
              </a:ext>
            </a:extLst>
          </p:cNvPr>
          <p:cNvSpPr>
            <a:spLocks noGrp="1"/>
          </p:cNvSpPr>
          <p:nvPr>
            <p:ph type="title"/>
          </p:nvPr>
        </p:nvSpPr>
        <p:spPr>
          <a:xfrm>
            <a:off x="589105" y="4158"/>
            <a:ext cx="10671048" cy="822960"/>
          </a:xfrm>
        </p:spPr>
        <p:txBody>
          <a:bodyPr/>
          <a:lstStyle/>
          <a:p>
            <a:r>
              <a:rPr lang="en-US" dirty="0" err="1" smtClean="0"/>
              <a:t>Dbaascli</a:t>
            </a:r>
            <a:r>
              <a:rPr lang="en-US" dirty="0" smtClean="0"/>
              <a:t> most used Databases  recovery commands</a:t>
            </a:r>
            <a:endParaRPr lang="en-US" dirty="0"/>
          </a:p>
        </p:txBody>
      </p:sp>
      <p:sp>
        <p:nvSpPr>
          <p:cNvPr id="6" name="Footer Placeholder 5">
            <a:extLst>
              <a:ext uri="{FF2B5EF4-FFF2-40B4-BE49-F238E27FC236}">
                <a16:creationId xmlns:a16="http://schemas.microsoft.com/office/drawing/2014/main" id="{023C090C-8EDA-4141-9356-9EA9C40DBF3C}"/>
              </a:ext>
            </a:extLst>
          </p:cNvPr>
          <p:cNvSpPr>
            <a:spLocks noGrp="1"/>
          </p:cNvSpPr>
          <p:nvPr>
            <p:ph type="ftr" sz="quarter" idx="16"/>
          </p:nvPr>
        </p:nvSpPr>
        <p:spPr>
          <a:xfrm>
            <a:off x="874682" y="6325063"/>
            <a:ext cx="5745379" cy="365125"/>
          </a:xfrm>
        </p:spPr>
        <p:txBody>
          <a:bodyPr/>
          <a:lstStyle/>
          <a:p>
            <a:r>
              <a:rPr lang="en-US" smtClean="0"/>
              <a:t>Copyright © 2023, Oracle and/or its affiliates. All rights reserved   </a:t>
            </a:r>
            <a:endParaRPr lang="en-US" dirty="0"/>
          </a:p>
        </p:txBody>
      </p:sp>
      <p:sp>
        <p:nvSpPr>
          <p:cNvPr id="25" name="Rectangle 24"/>
          <p:cNvSpPr/>
          <p:nvPr/>
        </p:nvSpPr>
        <p:spPr>
          <a:xfrm>
            <a:off x="166000" y="2503083"/>
            <a:ext cx="7997334" cy="369332"/>
          </a:xfrm>
          <a:prstGeom prst="rect">
            <a:avLst/>
          </a:prstGeom>
        </p:spPr>
        <p:txBody>
          <a:bodyPr wrap="square">
            <a:spAutoFit/>
          </a:bodyPr>
          <a:lstStyle/>
          <a:p>
            <a:r>
              <a:rPr lang="pt-BR" b="1" dirty="0">
                <a:solidFill>
                  <a:srgbClr val="1A1816"/>
                </a:solidFill>
                <a:latin typeface="Courier New" panose="02070309020205020404" pitchFamily="49" charset="0"/>
                <a:cs typeface="Courier New" panose="02070309020205020404" pitchFamily="49" charset="0"/>
              </a:rPr>
              <a:t># </a:t>
            </a:r>
            <a:r>
              <a:rPr lang="en-US" b="1" dirty="0" err="1" smtClean="0">
                <a:latin typeface="Courier New" panose="02070309020205020404" pitchFamily="49" charset="0"/>
                <a:cs typeface="Courier New" panose="02070309020205020404" pitchFamily="49" charset="0"/>
              </a:rPr>
              <a:t>dbaascli</a:t>
            </a:r>
            <a:r>
              <a:rPr lang="en-US" b="1" dirty="0" smtClean="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pdb</a:t>
            </a:r>
            <a:r>
              <a:rPr lang="en-US" b="1" dirty="0">
                <a:latin typeface="Courier New" panose="02070309020205020404" pitchFamily="49" charset="0"/>
                <a:cs typeface="Courier New" panose="02070309020205020404" pitchFamily="49" charset="0"/>
              </a:rPr>
              <a:t> recover --</a:t>
            </a:r>
            <a:r>
              <a:rPr lang="en-US" b="1" dirty="0" err="1">
                <a:latin typeface="Courier New" panose="02070309020205020404" pitchFamily="49" charset="0"/>
                <a:cs typeface="Courier New" panose="02070309020205020404" pitchFamily="49" charset="0"/>
              </a:rPr>
              <a:t>pdbName</a:t>
            </a:r>
            <a:r>
              <a:rPr lang="en-US" b="1" dirty="0">
                <a:latin typeface="Courier New" panose="02070309020205020404" pitchFamily="49" charset="0"/>
                <a:cs typeface="Courier New" panose="02070309020205020404" pitchFamily="49" charset="0"/>
              </a:rPr>
              <a:t> &lt;</a:t>
            </a:r>
            <a:r>
              <a:rPr lang="en-US" b="1" i="1" dirty="0">
                <a:latin typeface="Courier New" panose="02070309020205020404" pitchFamily="49" charset="0"/>
                <a:cs typeface="Courier New" panose="02070309020205020404" pitchFamily="49" charset="0"/>
              </a:rPr>
              <a:t>value</a:t>
            </a:r>
            <a:r>
              <a:rPr lang="en-US" b="1" dirty="0">
                <a:latin typeface="Courier New" panose="02070309020205020404" pitchFamily="49" charset="0"/>
                <a:cs typeface="Courier New" panose="02070309020205020404" pitchFamily="49" charset="0"/>
              </a:rPr>
              <a:t>&gt; --</a:t>
            </a:r>
            <a:r>
              <a:rPr lang="en-US" b="1" dirty="0" err="1">
                <a:latin typeface="Courier New" panose="02070309020205020404" pitchFamily="49" charset="0"/>
                <a:cs typeface="Courier New" panose="02070309020205020404" pitchFamily="49" charset="0"/>
              </a:rPr>
              <a:t>dbname</a:t>
            </a:r>
            <a:r>
              <a:rPr lang="en-US" b="1" dirty="0">
                <a:latin typeface="Courier New" panose="02070309020205020404" pitchFamily="49" charset="0"/>
                <a:cs typeface="Courier New" panose="02070309020205020404" pitchFamily="49" charset="0"/>
              </a:rPr>
              <a:t> &lt;</a:t>
            </a:r>
            <a:r>
              <a:rPr lang="en-US" b="1" i="1" dirty="0">
                <a:latin typeface="Courier New" panose="02070309020205020404" pitchFamily="49" charset="0"/>
                <a:cs typeface="Courier New" panose="02070309020205020404" pitchFamily="49" charset="0"/>
              </a:rPr>
              <a:t>value</a:t>
            </a:r>
            <a:r>
              <a:rPr lang="en-US" b="1" dirty="0">
                <a:latin typeface="Courier New" panose="02070309020205020404" pitchFamily="49" charset="0"/>
                <a:cs typeface="Courier New" panose="02070309020205020404" pitchFamily="49" charset="0"/>
              </a:rPr>
              <a:t>&gt;</a:t>
            </a:r>
            <a:endParaRPr lang="pt-BR" b="1" dirty="0">
              <a:latin typeface="Courier New" panose="02070309020205020404" pitchFamily="49" charset="0"/>
              <a:cs typeface="Courier New" panose="02070309020205020404" pitchFamily="49" charset="0"/>
            </a:endParaRPr>
          </a:p>
        </p:txBody>
      </p:sp>
      <p:sp>
        <p:nvSpPr>
          <p:cNvPr id="26" name="Rectangle 25"/>
          <p:cNvSpPr/>
          <p:nvPr/>
        </p:nvSpPr>
        <p:spPr>
          <a:xfrm>
            <a:off x="8159878" y="2523796"/>
            <a:ext cx="1149674" cy="369332"/>
          </a:xfrm>
          <a:prstGeom prst="rect">
            <a:avLst/>
          </a:prstGeom>
        </p:spPr>
        <p:txBody>
          <a:bodyPr wrap="none">
            <a:spAutoFit/>
          </a:bodyPr>
          <a:lstStyle/>
          <a:p>
            <a:r>
              <a:rPr lang="pt-BR" dirty="0">
                <a:solidFill>
                  <a:srgbClr val="1A1816"/>
                </a:solidFill>
                <a:latin typeface="Courier New" panose="02070309020205020404" pitchFamily="49" charset="0"/>
              </a:rPr>
              <a:t>--start</a:t>
            </a:r>
            <a:endParaRPr lang="pt-BR" dirty="0"/>
          </a:p>
        </p:txBody>
      </p:sp>
      <p:sp>
        <p:nvSpPr>
          <p:cNvPr id="27" name="Rectangle 26"/>
          <p:cNvSpPr/>
          <p:nvPr/>
        </p:nvSpPr>
        <p:spPr>
          <a:xfrm>
            <a:off x="9128223" y="2868825"/>
            <a:ext cx="2941831" cy="369332"/>
          </a:xfrm>
          <a:prstGeom prst="rect">
            <a:avLst/>
          </a:prstGeom>
        </p:spPr>
        <p:txBody>
          <a:bodyPr wrap="none">
            <a:spAutoFit/>
          </a:bodyPr>
          <a:lstStyle/>
          <a:p>
            <a:r>
              <a:rPr lang="pt-BR" dirty="0" smtClean="0">
                <a:solidFill>
                  <a:srgbClr val="1A1816"/>
                </a:solidFill>
                <a:latin typeface="Courier New" panose="02070309020205020404" pitchFamily="49" charset="0"/>
              </a:rPr>
              <a:t>[--untilSCN &lt;</a:t>
            </a:r>
            <a:r>
              <a:rPr lang="pt-BR" i="1" dirty="0" smtClean="0">
                <a:solidFill>
                  <a:srgbClr val="1A1816"/>
                </a:solidFill>
                <a:latin typeface="Courier New" panose="02070309020205020404" pitchFamily="49" charset="0"/>
              </a:rPr>
              <a:t>value</a:t>
            </a:r>
            <a:r>
              <a:rPr lang="pt-BR" dirty="0" smtClean="0">
                <a:solidFill>
                  <a:srgbClr val="1A1816"/>
                </a:solidFill>
                <a:latin typeface="Courier New" panose="02070309020205020404" pitchFamily="49" charset="0"/>
              </a:rPr>
              <a:t>&gt;]</a:t>
            </a:r>
            <a:endParaRPr lang="pt-BR" dirty="0"/>
          </a:p>
        </p:txBody>
      </p:sp>
      <p:sp>
        <p:nvSpPr>
          <p:cNvPr id="28" name="Rectangle 27"/>
          <p:cNvSpPr/>
          <p:nvPr/>
        </p:nvSpPr>
        <p:spPr>
          <a:xfrm>
            <a:off x="9128223" y="3238157"/>
            <a:ext cx="1563248" cy="369332"/>
          </a:xfrm>
          <a:prstGeom prst="rect">
            <a:avLst/>
          </a:prstGeom>
        </p:spPr>
        <p:txBody>
          <a:bodyPr wrap="none">
            <a:spAutoFit/>
          </a:bodyPr>
          <a:lstStyle/>
          <a:p>
            <a:r>
              <a:rPr lang="pt-BR" dirty="0" smtClean="0">
                <a:solidFill>
                  <a:srgbClr val="1A1816"/>
                </a:solidFill>
                <a:latin typeface="Courier New" panose="02070309020205020404" pitchFamily="49" charset="0"/>
              </a:rPr>
              <a:t>[--latest]</a:t>
            </a:r>
            <a:endParaRPr lang="pt-BR" dirty="0"/>
          </a:p>
        </p:txBody>
      </p:sp>
      <p:sp>
        <p:nvSpPr>
          <p:cNvPr id="29" name="Rectangle 28"/>
          <p:cNvSpPr/>
          <p:nvPr/>
        </p:nvSpPr>
        <p:spPr>
          <a:xfrm>
            <a:off x="9128223" y="3557711"/>
            <a:ext cx="2252540" cy="369332"/>
          </a:xfrm>
          <a:prstGeom prst="rect">
            <a:avLst/>
          </a:prstGeom>
        </p:spPr>
        <p:txBody>
          <a:bodyPr wrap="none">
            <a:spAutoFit/>
          </a:bodyPr>
          <a:lstStyle/>
          <a:p>
            <a:r>
              <a:rPr lang="pt-BR" dirty="0">
                <a:solidFill>
                  <a:srgbClr val="1A1816"/>
                </a:solidFill>
                <a:latin typeface="Courier New" panose="02070309020205020404" pitchFamily="49" charset="0"/>
              </a:rPr>
              <a:t>[</a:t>
            </a:r>
            <a:r>
              <a:rPr lang="pt-BR" dirty="0" smtClean="0">
                <a:solidFill>
                  <a:srgbClr val="1A1816"/>
                </a:solidFill>
                <a:latin typeface="Courier New" panose="02070309020205020404" pitchFamily="49" charset="0"/>
              </a:rPr>
              <a:t>--</a:t>
            </a:r>
            <a:r>
              <a:rPr lang="pt-BR" dirty="0">
                <a:solidFill>
                  <a:srgbClr val="1A1816"/>
                </a:solidFill>
                <a:latin typeface="Courier New" panose="02070309020205020404" pitchFamily="49" charset="0"/>
              </a:rPr>
              <a:t>tag &lt;</a:t>
            </a:r>
            <a:r>
              <a:rPr lang="pt-BR" i="1" dirty="0">
                <a:solidFill>
                  <a:srgbClr val="1A1816"/>
                </a:solidFill>
                <a:latin typeface="Courier New" panose="02070309020205020404" pitchFamily="49" charset="0"/>
              </a:rPr>
              <a:t>value</a:t>
            </a:r>
            <a:r>
              <a:rPr lang="pt-BR" dirty="0" smtClean="0">
                <a:solidFill>
                  <a:srgbClr val="1A1816"/>
                </a:solidFill>
                <a:latin typeface="Courier New" panose="02070309020205020404" pitchFamily="49" charset="0"/>
              </a:rPr>
              <a:t>&gt;]</a:t>
            </a:r>
            <a:endParaRPr lang="pt-BR" dirty="0"/>
          </a:p>
        </p:txBody>
      </p:sp>
      <p:sp>
        <p:nvSpPr>
          <p:cNvPr id="30" name="Rectangle 29"/>
          <p:cNvSpPr/>
          <p:nvPr/>
        </p:nvSpPr>
        <p:spPr>
          <a:xfrm>
            <a:off x="8306344" y="3942863"/>
            <a:ext cx="3355406" cy="369332"/>
          </a:xfrm>
          <a:prstGeom prst="rect">
            <a:avLst/>
          </a:prstGeom>
        </p:spPr>
        <p:txBody>
          <a:bodyPr wrap="none">
            <a:spAutoFit/>
          </a:bodyPr>
          <a:lstStyle/>
          <a:p>
            <a:r>
              <a:rPr lang="pt-BR" dirty="0">
                <a:solidFill>
                  <a:srgbClr val="1A1816"/>
                </a:solidFill>
                <a:latin typeface="Courier New" panose="02070309020205020404" pitchFamily="49" charset="0"/>
              </a:rPr>
              <a:t>--status --uuid &lt;</a:t>
            </a:r>
            <a:r>
              <a:rPr lang="pt-BR" i="1" dirty="0">
                <a:solidFill>
                  <a:srgbClr val="1A1816"/>
                </a:solidFill>
                <a:latin typeface="Courier New" panose="02070309020205020404" pitchFamily="49" charset="0"/>
              </a:rPr>
              <a:t>value</a:t>
            </a:r>
            <a:r>
              <a:rPr lang="pt-BR" dirty="0">
                <a:solidFill>
                  <a:srgbClr val="1A1816"/>
                </a:solidFill>
                <a:latin typeface="Courier New" panose="02070309020205020404" pitchFamily="49" charset="0"/>
              </a:rPr>
              <a:t>&gt;</a:t>
            </a:r>
            <a:endParaRPr lang="pt-BR" dirty="0"/>
          </a:p>
        </p:txBody>
      </p:sp>
      <p:sp>
        <p:nvSpPr>
          <p:cNvPr id="31" name="Rectangle 30"/>
          <p:cNvSpPr/>
          <p:nvPr/>
        </p:nvSpPr>
        <p:spPr>
          <a:xfrm>
            <a:off x="9128223" y="2533451"/>
            <a:ext cx="3079689" cy="369332"/>
          </a:xfrm>
          <a:prstGeom prst="rect">
            <a:avLst/>
          </a:prstGeom>
        </p:spPr>
        <p:txBody>
          <a:bodyPr wrap="none">
            <a:spAutoFit/>
          </a:bodyPr>
          <a:lstStyle/>
          <a:p>
            <a:r>
              <a:rPr lang="pt-BR" dirty="0">
                <a:solidFill>
                  <a:srgbClr val="1A1816"/>
                </a:solidFill>
                <a:latin typeface="Courier New" panose="02070309020205020404" pitchFamily="49" charset="0"/>
              </a:rPr>
              <a:t>[</a:t>
            </a:r>
            <a:r>
              <a:rPr lang="pt-BR" dirty="0" smtClean="0">
                <a:solidFill>
                  <a:srgbClr val="1A1816"/>
                </a:solidFill>
                <a:latin typeface="Courier New" panose="02070309020205020404" pitchFamily="49" charset="0"/>
              </a:rPr>
              <a:t>--</a:t>
            </a:r>
            <a:r>
              <a:rPr lang="pt-BR" dirty="0">
                <a:solidFill>
                  <a:srgbClr val="1A1816"/>
                </a:solidFill>
                <a:latin typeface="Courier New" panose="02070309020205020404" pitchFamily="49" charset="0"/>
              </a:rPr>
              <a:t>untilTime &lt;</a:t>
            </a:r>
            <a:r>
              <a:rPr lang="pt-BR" i="1" dirty="0">
                <a:solidFill>
                  <a:srgbClr val="1A1816"/>
                </a:solidFill>
                <a:latin typeface="Courier New" panose="02070309020205020404" pitchFamily="49" charset="0"/>
              </a:rPr>
              <a:t>value</a:t>
            </a:r>
            <a:r>
              <a:rPr lang="pt-BR" dirty="0" smtClean="0">
                <a:solidFill>
                  <a:srgbClr val="1A1816"/>
                </a:solidFill>
                <a:latin typeface="Courier New" panose="02070309020205020404" pitchFamily="49" charset="0"/>
              </a:rPr>
              <a:t>&gt;]</a:t>
            </a:r>
            <a:endParaRPr lang="pt-BR" dirty="0"/>
          </a:p>
        </p:txBody>
      </p:sp>
      <p:sp>
        <p:nvSpPr>
          <p:cNvPr id="7" name="Rectangle 6"/>
          <p:cNvSpPr/>
          <p:nvPr/>
        </p:nvSpPr>
        <p:spPr>
          <a:xfrm>
            <a:off x="5313258" y="5851125"/>
            <a:ext cx="1222742" cy="369332"/>
          </a:xfrm>
          <a:prstGeom prst="rect">
            <a:avLst/>
          </a:prstGeom>
        </p:spPr>
        <p:txBody>
          <a:bodyPr wrap="square">
            <a:spAutoFit/>
          </a:bodyPr>
          <a:lstStyle/>
          <a:p>
            <a:r>
              <a:rPr lang="pt-BR" dirty="0" smtClean="0">
                <a:hlinkClick r:id="rId3"/>
              </a:rPr>
              <a:t>Click Here</a:t>
            </a:r>
            <a:endParaRPr lang="pt-BR" dirty="0"/>
          </a:p>
        </p:txBody>
      </p:sp>
      <p:pic>
        <p:nvPicPr>
          <p:cNvPr id="9" name="Picture 8"/>
          <p:cNvPicPr>
            <a:picLocks noChangeAspect="1"/>
          </p:cNvPicPr>
          <p:nvPr/>
        </p:nvPicPr>
        <p:blipFill>
          <a:blip r:embed="rId4"/>
          <a:stretch>
            <a:fillRect/>
          </a:stretch>
        </p:blipFill>
        <p:spPr>
          <a:xfrm>
            <a:off x="11260153" y="103297"/>
            <a:ext cx="861054" cy="1051325"/>
          </a:xfrm>
          <a:prstGeom prst="rect">
            <a:avLst/>
          </a:prstGeom>
        </p:spPr>
      </p:pic>
    </p:spTree>
    <p:extLst>
      <p:ext uri="{BB962C8B-B14F-4D97-AF65-F5344CB8AC3E}">
        <p14:creationId xmlns:p14="http://schemas.microsoft.com/office/powerpoint/2010/main" val="4011738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1421296" y="2788920"/>
            <a:ext cx="9764155" cy="1280160"/>
          </a:xfrm>
        </p:spPr>
        <p:txBody>
          <a:bodyPr anchor="ctr"/>
          <a:lstStyle/>
          <a:p>
            <a:pPr algn="ctr"/>
            <a:r>
              <a:rPr lang="en-US" dirty="0" err="1" smtClean="0">
                <a:latin typeface="+mn-lt"/>
              </a:rPr>
              <a:t>Exadata</a:t>
            </a:r>
            <a:r>
              <a:rPr lang="en-US" dirty="0" smtClean="0">
                <a:latin typeface="+mn-lt"/>
              </a:rPr>
              <a:t> C@C Network</a:t>
            </a:r>
            <a:endParaRPr lang="en-US" dirty="0">
              <a:latin typeface="+mn-lt"/>
            </a:endParaRP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2" r="91391"/>
          <a:stretch/>
        </p:blipFill>
        <p:spPr>
          <a:xfrm>
            <a:off x="-1" y="0"/>
            <a:ext cx="1083365" cy="6858000"/>
          </a:xfrm>
          <a:prstGeom prst="rect">
            <a:avLst/>
          </a:prstGeom>
        </p:spPr>
      </p:pic>
      <p:sp>
        <p:nvSpPr>
          <p:cNvPr id="2" name="Footer Placeholder 1"/>
          <p:cNvSpPr>
            <a:spLocks noGrp="1"/>
          </p:cNvSpPr>
          <p:nvPr>
            <p:ph type="ftr" sz="quarter" idx="11"/>
          </p:nvPr>
        </p:nvSpPr>
        <p:spPr/>
        <p:txBody>
          <a:bodyPr/>
          <a:lstStyle/>
          <a:p>
            <a:r>
              <a:rPr lang="en-US" smtClean="0"/>
              <a:t>Copyright © 2023, Oracle and/or its affiliates. All rights reserved   </a:t>
            </a:r>
            <a:endParaRPr lang="en-US" dirty="0"/>
          </a:p>
        </p:txBody>
      </p:sp>
    </p:spTree>
    <p:extLst>
      <p:ext uri="{BB962C8B-B14F-4D97-AF65-F5344CB8AC3E}">
        <p14:creationId xmlns:p14="http://schemas.microsoft.com/office/powerpoint/2010/main" val="2037996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1F0C270-A7EC-4DFF-88DC-18CD446F80E7}"/>
              </a:ext>
            </a:extLst>
          </p:cNvPr>
          <p:cNvSpPr>
            <a:spLocks noGrp="1"/>
          </p:cNvSpPr>
          <p:nvPr>
            <p:ph type="title"/>
          </p:nvPr>
        </p:nvSpPr>
        <p:spPr>
          <a:xfrm>
            <a:off x="600295" y="753441"/>
            <a:ext cx="9783982" cy="431320"/>
          </a:xfrm>
        </p:spPr>
        <p:txBody>
          <a:bodyPr/>
          <a:lstStyle/>
          <a:p>
            <a:r>
              <a:rPr lang="en-US" sz="2800" dirty="0" err="1"/>
              <a:t>Exadata</a:t>
            </a:r>
            <a:r>
              <a:rPr lang="en-US" sz="2800" dirty="0"/>
              <a:t> </a:t>
            </a:r>
            <a:r>
              <a:rPr lang="en-US" sz="2800" dirty="0" smtClean="0"/>
              <a:t>Cloud at Customer | </a:t>
            </a:r>
            <a:r>
              <a:rPr lang="en-US" sz="2800" dirty="0" smtClean="0">
                <a:solidFill>
                  <a:schemeClr val="accent1">
                    <a:lumMod val="75000"/>
                  </a:schemeClr>
                </a:solidFill>
              </a:rPr>
              <a:t>VM Cluster Network</a:t>
            </a:r>
            <a:endParaRPr lang="en-AU" sz="2800" dirty="0">
              <a:solidFill>
                <a:schemeClr val="accent1">
                  <a:lumMod val="75000"/>
                </a:schemeClr>
              </a:solidFill>
            </a:endParaRPr>
          </a:p>
        </p:txBody>
      </p:sp>
      <p:sp>
        <p:nvSpPr>
          <p:cNvPr id="10" name="Footer Placeholder 9"/>
          <p:cNvSpPr>
            <a:spLocks noGrp="1"/>
          </p:cNvSpPr>
          <p:nvPr>
            <p:ph type="ftr" sz="quarter" idx="13"/>
          </p:nvPr>
        </p:nvSpPr>
        <p:spPr>
          <a:xfrm>
            <a:off x="768875" y="6357609"/>
            <a:ext cx="5745379" cy="365125"/>
          </a:xfrm>
        </p:spPr>
        <p:txBody>
          <a:bodyPr/>
          <a:lstStyle/>
          <a:p>
            <a:r>
              <a:rPr lang="en-US" dirty="0" smtClean="0"/>
              <a:t>Copyright © 2023, Oracle and/or its affiliates. All rights reserved   </a:t>
            </a:r>
            <a:endParaRPr lang="en-US" dirty="0"/>
          </a:p>
        </p:txBody>
      </p:sp>
      <p:pic>
        <p:nvPicPr>
          <p:cNvPr id="8" name="Picture 7"/>
          <p:cNvPicPr>
            <a:picLocks noChangeAspect="1"/>
          </p:cNvPicPr>
          <p:nvPr/>
        </p:nvPicPr>
        <p:blipFill>
          <a:blip r:embed="rId3"/>
          <a:stretch>
            <a:fillRect/>
          </a:stretch>
        </p:blipFill>
        <p:spPr>
          <a:xfrm>
            <a:off x="345670" y="1720300"/>
            <a:ext cx="11526981" cy="3615224"/>
          </a:xfrm>
          <a:prstGeom prst="rect">
            <a:avLst/>
          </a:prstGeom>
        </p:spPr>
      </p:pic>
      <p:sp>
        <p:nvSpPr>
          <p:cNvPr id="29" name="Rectangle 28">
            <a:extLst>
              <a:ext uri="{FF2B5EF4-FFF2-40B4-BE49-F238E27FC236}">
                <a16:creationId xmlns:a16="http://schemas.microsoft.com/office/drawing/2014/main" id="{96676E96-6153-6E47-118B-5473699B7522}"/>
              </a:ext>
            </a:extLst>
          </p:cNvPr>
          <p:cNvSpPr/>
          <p:nvPr/>
        </p:nvSpPr>
        <p:spPr>
          <a:xfrm>
            <a:off x="345670" y="2267462"/>
            <a:ext cx="1650398" cy="263866"/>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9" name="Rectangle 8">
            <a:extLst>
              <a:ext uri="{FF2B5EF4-FFF2-40B4-BE49-F238E27FC236}">
                <a16:creationId xmlns:a16="http://schemas.microsoft.com/office/drawing/2014/main" id="{96676E96-6153-6E47-118B-5473699B7522}"/>
              </a:ext>
            </a:extLst>
          </p:cNvPr>
          <p:cNvSpPr/>
          <p:nvPr/>
        </p:nvSpPr>
        <p:spPr>
          <a:xfrm flipV="1">
            <a:off x="3073325" y="3189216"/>
            <a:ext cx="1056904"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1" name="Rectangle 10">
            <a:extLst>
              <a:ext uri="{FF2B5EF4-FFF2-40B4-BE49-F238E27FC236}">
                <a16:creationId xmlns:a16="http://schemas.microsoft.com/office/drawing/2014/main" id="{96676E96-6153-6E47-118B-5473699B7522}"/>
              </a:ext>
            </a:extLst>
          </p:cNvPr>
          <p:cNvSpPr/>
          <p:nvPr/>
        </p:nvSpPr>
        <p:spPr>
          <a:xfrm>
            <a:off x="3113112" y="3560358"/>
            <a:ext cx="1056904" cy="5543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2" name="Rectangle 11">
            <a:extLst>
              <a:ext uri="{FF2B5EF4-FFF2-40B4-BE49-F238E27FC236}">
                <a16:creationId xmlns:a16="http://schemas.microsoft.com/office/drawing/2014/main" id="{96676E96-6153-6E47-118B-5473699B7522}"/>
              </a:ext>
            </a:extLst>
          </p:cNvPr>
          <p:cNvSpPr/>
          <p:nvPr/>
        </p:nvSpPr>
        <p:spPr>
          <a:xfrm flipV="1">
            <a:off x="3141023" y="3932471"/>
            <a:ext cx="1169719"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3" name="Rectangle 12">
            <a:extLst>
              <a:ext uri="{FF2B5EF4-FFF2-40B4-BE49-F238E27FC236}">
                <a16:creationId xmlns:a16="http://schemas.microsoft.com/office/drawing/2014/main" id="{96676E96-6153-6E47-118B-5473699B7522}"/>
              </a:ext>
            </a:extLst>
          </p:cNvPr>
          <p:cNvSpPr/>
          <p:nvPr/>
        </p:nvSpPr>
        <p:spPr>
          <a:xfrm>
            <a:off x="3073325" y="4303613"/>
            <a:ext cx="890649"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4" name="Rectangle 13">
            <a:extLst>
              <a:ext uri="{FF2B5EF4-FFF2-40B4-BE49-F238E27FC236}">
                <a16:creationId xmlns:a16="http://schemas.microsoft.com/office/drawing/2014/main" id="{96676E96-6153-6E47-118B-5473699B7522}"/>
              </a:ext>
            </a:extLst>
          </p:cNvPr>
          <p:cNvSpPr/>
          <p:nvPr/>
        </p:nvSpPr>
        <p:spPr>
          <a:xfrm>
            <a:off x="3113112" y="4688871"/>
            <a:ext cx="890649"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pic>
        <p:nvPicPr>
          <p:cNvPr id="4" name="Picture 3"/>
          <p:cNvPicPr>
            <a:picLocks noChangeAspect="1"/>
          </p:cNvPicPr>
          <p:nvPr/>
        </p:nvPicPr>
        <p:blipFill>
          <a:blip r:embed="rId4"/>
          <a:stretch>
            <a:fillRect/>
          </a:stretch>
        </p:blipFill>
        <p:spPr>
          <a:xfrm>
            <a:off x="11320428" y="74890"/>
            <a:ext cx="786110" cy="992658"/>
          </a:xfrm>
          <a:prstGeom prst="rect">
            <a:avLst/>
          </a:prstGeom>
        </p:spPr>
      </p:pic>
      <p:sp>
        <p:nvSpPr>
          <p:cNvPr id="15" name="Rectangle 14"/>
          <p:cNvSpPr/>
          <p:nvPr/>
        </p:nvSpPr>
        <p:spPr>
          <a:xfrm>
            <a:off x="5492286" y="5988277"/>
            <a:ext cx="1340541" cy="369332"/>
          </a:xfrm>
          <a:prstGeom prst="rect">
            <a:avLst/>
          </a:prstGeom>
        </p:spPr>
        <p:txBody>
          <a:bodyPr wrap="square">
            <a:spAutoFit/>
          </a:bodyPr>
          <a:lstStyle/>
          <a:p>
            <a:r>
              <a:rPr lang="pt-BR" dirty="0" smtClean="0">
                <a:hlinkClick r:id="rId5"/>
              </a:rPr>
              <a:t>Click Here</a:t>
            </a:r>
            <a:endParaRPr lang="pt-BR" dirty="0"/>
          </a:p>
        </p:txBody>
      </p:sp>
    </p:spTree>
    <p:extLst>
      <p:ext uri="{BB962C8B-B14F-4D97-AF65-F5344CB8AC3E}">
        <p14:creationId xmlns:p14="http://schemas.microsoft.com/office/powerpoint/2010/main" val="305339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ooter Placeholder 9"/>
          <p:cNvSpPr>
            <a:spLocks noGrp="1"/>
          </p:cNvSpPr>
          <p:nvPr>
            <p:ph type="ftr" sz="quarter" idx="13"/>
          </p:nvPr>
        </p:nvSpPr>
        <p:spPr>
          <a:xfrm>
            <a:off x="768875" y="6357609"/>
            <a:ext cx="5745379" cy="365125"/>
          </a:xfrm>
        </p:spPr>
        <p:txBody>
          <a:bodyPr/>
          <a:lstStyle/>
          <a:p>
            <a:r>
              <a:rPr lang="en-US" smtClean="0"/>
              <a:t>Copyright © 2023, Oracle and/or its affiliates. All rights reserved   </a:t>
            </a:r>
            <a:endParaRPr lang="en-US" dirty="0"/>
          </a:p>
        </p:txBody>
      </p:sp>
      <p:pic>
        <p:nvPicPr>
          <p:cNvPr id="3" name="Picture 2"/>
          <p:cNvPicPr>
            <a:picLocks noChangeAspect="1"/>
          </p:cNvPicPr>
          <p:nvPr/>
        </p:nvPicPr>
        <p:blipFill>
          <a:blip r:embed="rId3"/>
          <a:stretch>
            <a:fillRect/>
          </a:stretch>
        </p:blipFill>
        <p:spPr>
          <a:xfrm>
            <a:off x="768875" y="1571744"/>
            <a:ext cx="10680263" cy="4021533"/>
          </a:xfrm>
          <a:prstGeom prst="rect">
            <a:avLst/>
          </a:prstGeom>
        </p:spPr>
      </p:pic>
      <p:sp>
        <p:nvSpPr>
          <p:cNvPr id="9" name="Rectangle 8">
            <a:extLst>
              <a:ext uri="{FF2B5EF4-FFF2-40B4-BE49-F238E27FC236}">
                <a16:creationId xmlns:a16="http://schemas.microsoft.com/office/drawing/2014/main" id="{96676E96-6153-6E47-118B-5473699B7522}"/>
              </a:ext>
            </a:extLst>
          </p:cNvPr>
          <p:cNvSpPr/>
          <p:nvPr/>
        </p:nvSpPr>
        <p:spPr>
          <a:xfrm flipV="1">
            <a:off x="6976752" y="3445582"/>
            <a:ext cx="1312224"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1" name="Rectangle 10">
            <a:extLst>
              <a:ext uri="{FF2B5EF4-FFF2-40B4-BE49-F238E27FC236}">
                <a16:creationId xmlns:a16="http://schemas.microsoft.com/office/drawing/2014/main" id="{96676E96-6153-6E47-118B-5473699B7522}"/>
              </a:ext>
            </a:extLst>
          </p:cNvPr>
          <p:cNvSpPr/>
          <p:nvPr/>
        </p:nvSpPr>
        <p:spPr>
          <a:xfrm flipV="1">
            <a:off x="6976752" y="4372581"/>
            <a:ext cx="1169719"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3" name="Rectangle 12">
            <a:extLst>
              <a:ext uri="{FF2B5EF4-FFF2-40B4-BE49-F238E27FC236}">
                <a16:creationId xmlns:a16="http://schemas.microsoft.com/office/drawing/2014/main" id="{96676E96-6153-6E47-118B-5473699B7522}"/>
              </a:ext>
            </a:extLst>
          </p:cNvPr>
          <p:cNvSpPr/>
          <p:nvPr/>
        </p:nvSpPr>
        <p:spPr>
          <a:xfrm flipV="1">
            <a:off x="9680744" y="4610998"/>
            <a:ext cx="733916"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4" name="Rectangle 13">
            <a:extLst>
              <a:ext uri="{FF2B5EF4-FFF2-40B4-BE49-F238E27FC236}">
                <a16:creationId xmlns:a16="http://schemas.microsoft.com/office/drawing/2014/main" id="{96676E96-6153-6E47-118B-5473699B7522}"/>
              </a:ext>
            </a:extLst>
          </p:cNvPr>
          <p:cNvSpPr/>
          <p:nvPr/>
        </p:nvSpPr>
        <p:spPr>
          <a:xfrm>
            <a:off x="9680744" y="3678931"/>
            <a:ext cx="733916"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5" name="Rectangle 14">
            <a:extLst>
              <a:ext uri="{FF2B5EF4-FFF2-40B4-BE49-F238E27FC236}">
                <a16:creationId xmlns:a16="http://schemas.microsoft.com/office/drawing/2014/main" id="{96676E96-6153-6E47-118B-5473699B7522}"/>
              </a:ext>
            </a:extLst>
          </p:cNvPr>
          <p:cNvSpPr/>
          <p:nvPr/>
        </p:nvSpPr>
        <p:spPr>
          <a:xfrm flipV="1">
            <a:off x="5681194" y="3573681"/>
            <a:ext cx="1052115"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6" name="Rectangle 15">
            <a:extLst>
              <a:ext uri="{FF2B5EF4-FFF2-40B4-BE49-F238E27FC236}">
                <a16:creationId xmlns:a16="http://schemas.microsoft.com/office/drawing/2014/main" id="{96676E96-6153-6E47-118B-5473699B7522}"/>
              </a:ext>
            </a:extLst>
          </p:cNvPr>
          <p:cNvSpPr/>
          <p:nvPr/>
        </p:nvSpPr>
        <p:spPr>
          <a:xfrm flipV="1">
            <a:off x="5681194" y="4521683"/>
            <a:ext cx="1052115"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9" name="Rectangle 18">
            <a:extLst>
              <a:ext uri="{FF2B5EF4-FFF2-40B4-BE49-F238E27FC236}">
                <a16:creationId xmlns:a16="http://schemas.microsoft.com/office/drawing/2014/main" id="{96676E96-6153-6E47-118B-5473699B7522}"/>
              </a:ext>
            </a:extLst>
          </p:cNvPr>
          <p:cNvSpPr/>
          <p:nvPr/>
        </p:nvSpPr>
        <p:spPr>
          <a:xfrm flipV="1">
            <a:off x="5853386" y="2439534"/>
            <a:ext cx="660868"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0" name="Rectangle 19">
            <a:extLst>
              <a:ext uri="{FF2B5EF4-FFF2-40B4-BE49-F238E27FC236}">
                <a16:creationId xmlns:a16="http://schemas.microsoft.com/office/drawing/2014/main" id="{96676E96-6153-6E47-118B-5473699B7522}"/>
              </a:ext>
            </a:extLst>
          </p:cNvPr>
          <p:cNvSpPr/>
          <p:nvPr/>
        </p:nvSpPr>
        <p:spPr>
          <a:xfrm flipV="1">
            <a:off x="3641564" y="2439534"/>
            <a:ext cx="660868"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1" name="Title 6">
            <a:extLst>
              <a:ext uri="{FF2B5EF4-FFF2-40B4-BE49-F238E27FC236}">
                <a16:creationId xmlns:a16="http://schemas.microsoft.com/office/drawing/2014/main" id="{01F0C270-A7EC-4DFF-88DC-18CD446F80E7}"/>
              </a:ext>
            </a:extLst>
          </p:cNvPr>
          <p:cNvSpPr>
            <a:spLocks noGrp="1"/>
          </p:cNvSpPr>
          <p:nvPr>
            <p:ph type="title"/>
          </p:nvPr>
        </p:nvSpPr>
        <p:spPr/>
        <p:txBody>
          <a:bodyPr/>
          <a:lstStyle/>
          <a:p>
            <a:r>
              <a:rPr lang="en-US" sz="2800" dirty="0" err="1" smtClean="0"/>
              <a:t>Exadata</a:t>
            </a:r>
            <a:r>
              <a:rPr lang="en-US" sz="2800" dirty="0" smtClean="0"/>
              <a:t> Cloud at Customer | </a:t>
            </a:r>
            <a:r>
              <a:rPr lang="en-US" sz="2800" dirty="0" smtClean="0">
                <a:solidFill>
                  <a:schemeClr val="accent1">
                    <a:lumMod val="75000"/>
                  </a:schemeClr>
                </a:solidFill>
              </a:rPr>
              <a:t>Backup Network</a:t>
            </a:r>
            <a:endParaRPr lang="en-AU" sz="2800" dirty="0">
              <a:solidFill>
                <a:schemeClr val="accent1">
                  <a:lumMod val="50000"/>
                </a:schemeClr>
              </a:solidFill>
            </a:endParaRPr>
          </a:p>
        </p:txBody>
      </p:sp>
      <p:sp>
        <p:nvSpPr>
          <p:cNvPr id="17" name="Rectangle 16">
            <a:extLst>
              <a:ext uri="{FF2B5EF4-FFF2-40B4-BE49-F238E27FC236}">
                <a16:creationId xmlns:a16="http://schemas.microsoft.com/office/drawing/2014/main" id="{96676E96-6153-6E47-118B-5473699B7522}"/>
              </a:ext>
            </a:extLst>
          </p:cNvPr>
          <p:cNvSpPr/>
          <p:nvPr/>
        </p:nvSpPr>
        <p:spPr>
          <a:xfrm flipV="1">
            <a:off x="7094356" y="3482163"/>
            <a:ext cx="1052115"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18" name="Rectangle 17">
            <a:extLst>
              <a:ext uri="{FF2B5EF4-FFF2-40B4-BE49-F238E27FC236}">
                <a16:creationId xmlns:a16="http://schemas.microsoft.com/office/drawing/2014/main" id="{96676E96-6153-6E47-118B-5473699B7522}"/>
              </a:ext>
            </a:extLst>
          </p:cNvPr>
          <p:cNvSpPr/>
          <p:nvPr/>
        </p:nvSpPr>
        <p:spPr>
          <a:xfrm flipV="1">
            <a:off x="9680744" y="4658730"/>
            <a:ext cx="1052115"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2" name="Rectangle 21">
            <a:extLst>
              <a:ext uri="{FF2B5EF4-FFF2-40B4-BE49-F238E27FC236}">
                <a16:creationId xmlns:a16="http://schemas.microsoft.com/office/drawing/2014/main" id="{96676E96-6153-6E47-118B-5473699B7522}"/>
              </a:ext>
            </a:extLst>
          </p:cNvPr>
          <p:cNvSpPr/>
          <p:nvPr/>
        </p:nvSpPr>
        <p:spPr>
          <a:xfrm flipV="1">
            <a:off x="5853387" y="2524945"/>
            <a:ext cx="660868"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3" name="Rectangle 22">
            <a:extLst>
              <a:ext uri="{FF2B5EF4-FFF2-40B4-BE49-F238E27FC236}">
                <a16:creationId xmlns:a16="http://schemas.microsoft.com/office/drawing/2014/main" id="{96676E96-6153-6E47-118B-5473699B7522}"/>
              </a:ext>
            </a:extLst>
          </p:cNvPr>
          <p:cNvSpPr/>
          <p:nvPr/>
        </p:nvSpPr>
        <p:spPr>
          <a:xfrm flipV="1">
            <a:off x="7035553" y="4418299"/>
            <a:ext cx="1110918" cy="45719"/>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Tree>
    <p:extLst>
      <p:ext uri="{BB962C8B-B14F-4D97-AF65-F5344CB8AC3E}">
        <p14:creationId xmlns:p14="http://schemas.microsoft.com/office/powerpoint/2010/main" val="214964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1421296" y="2788920"/>
            <a:ext cx="9764155" cy="1280160"/>
          </a:xfrm>
        </p:spPr>
        <p:txBody>
          <a:bodyPr anchor="ctr"/>
          <a:lstStyle/>
          <a:p>
            <a:pPr algn="ctr"/>
            <a:r>
              <a:rPr lang="en-US" dirty="0" smtClean="0"/>
              <a:t>Demo Time</a:t>
            </a:r>
            <a:endParaRPr lang="en-US" dirty="0"/>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2" r="91391"/>
          <a:stretch/>
        </p:blipFill>
        <p:spPr>
          <a:xfrm>
            <a:off x="-1" y="0"/>
            <a:ext cx="1083365" cy="6858000"/>
          </a:xfrm>
          <a:prstGeom prst="rect">
            <a:avLst/>
          </a:prstGeom>
        </p:spPr>
      </p:pic>
      <p:sp>
        <p:nvSpPr>
          <p:cNvPr id="10" name="Footer Placeholder 1">
            <a:extLst>
              <a:ext uri="{FF2B5EF4-FFF2-40B4-BE49-F238E27FC236}">
                <a16:creationId xmlns:a16="http://schemas.microsoft.com/office/drawing/2014/main" id="{A4BCD169-3E35-466A-9F16-FB5A2A4B4BF5}"/>
              </a:ext>
            </a:extLst>
          </p:cNvPr>
          <p:cNvSpPr>
            <a:spLocks noGrp="1"/>
          </p:cNvSpPr>
          <p:nvPr>
            <p:ph type="ftr" sz="quarter" idx="11"/>
          </p:nvPr>
        </p:nvSpPr>
        <p:spPr>
          <a:xfrm>
            <a:off x="1127759" y="6423978"/>
            <a:ext cx="5745379" cy="365125"/>
          </a:xfrm>
        </p:spPr>
        <p:txBody>
          <a:bodyPr/>
          <a:lstStyle/>
          <a:p>
            <a:pPr>
              <a:defRPr/>
            </a:pPr>
            <a:r>
              <a:rPr lang="en-US" smtClean="0"/>
              <a:t>Copyright © 2023, Oracle and/or its affiliates. All rights reserved   </a:t>
            </a:r>
            <a:endParaRPr lang="en-US" dirty="0"/>
          </a:p>
        </p:txBody>
      </p:sp>
    </p:spTree>
    <p:extLst>
      <p:ext uri="{BB962C8B-B14F-4D97-AF65-F5344CB8AC3E}">
        <p14:creationId xmlns:p14="http://schemas.microsoft.com/office/powerpoint/2010/main" val="2714379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0"/>
            <a:ext cx="4876800" cy="6863137"/>
          </a:xfrm>
          <a:prstGeom prst="rect">
            <a:avLst/>
          </a:prstGeom>
        </p:spPr>
      </p:pic>
      <p:sp>
        <p:nvSpPr>
          <p:cNvPr id="7" name="Rectangle 6"/>
          <p:cNvSpPr/>
          <p:nvPr/>
        </p:nvSpPr>
        <p:spPr>
          <a:xfrm>
            <a:off x="4998739" y="589098"/>
            <a:ext cx="6445888" cy="1508105"/>
          </a:xfrm>
          <a:prstGeom prst="rect">
            <a:avLst/>
          </a:prstGeom>
        </p:spPr>
        <p:txBody>
          <a:bodyPr wrap="square">
            <a:spAutoFit/>
          </a:bodyPr>
          <a:lstStyle/>
          <a:p>
            <a:r>
              <a:rPr lang="en-US" sz="2000" b="1" dirty="0">
                <a:cs typeface="Oracle Sans" panose="020B0503020204020204" pitchFamily="34" charset="0"/>
              </a:rPr>
              <a:t>Demo 1</a:t>
            </a:r>
            <a:r>
              <a:rPr lang="en-US" sz="2000" b="1" dirty="0" smtClean="0">
                <a:cs typeface="Oracle Sans" panose="020B0503020204020204" pitchFamily="34" charset="0"/>
              </a:rPr>
              <a:t> </a:t>
            </a:r>
            <a:r>
              <a:rPr lang="en-US" sz="2000" b="1" dirty="0">
                <a:cs typeface="Oracle Sans" panose="020B0503020204020204" pitchFamily="34" charset="0"/>
              </a:rPr>
              <a:t>– </a:t>
            </a:r>
            <a:r>
              <a:rPr lang="en-US" sz="2000" b="1" dirty="0" smtClean="0">
                <a:cs typeface="Oracle Sans" panose="020B0503020204020204" pitchFamily="34" charset="0"/>
              </a:rPr>
              <a:t>OCI </a:t>
            </a:r>
            <a:r>
              <a:rPr lang="en-US" sz="2000" b="1" dirty="0">
                <a:cs typeface="Oracle Sans" panose="020B0503020204020204" pitchFamily="34" charset="0"/>
              </a:rPr>
              <a:t>b</a:t>
            </a:r>
            <a:r>
              <a:rPr lang="en-US" sz="2000" b="1" dirty="0" smtClean="0">
                <a:cs typeface="Oracle Sans" panose="020B0503020204020204" pitchFamily="34" charset="0"/>
              </a:rPr>
              <a:t>ackup provisioning</a:t>
            </a:r>
            <a:endParaRPr lang="en-US" sz="2000" b="1" dirty="0">
              <a:cs typeface="Oracle Sans" panose="020B0503020204020204" pitchFamily="34" charset="0"/>
            </a:endParaRPr>
          </a:p>
          <a:p>
            <a:endParaRPr lang="en-US" b="1" dirty="0">
              <a:cs typeface="Oracle Sans" panose="020B0503020204020204" pitchFamily="34" charset="0"/>
            </a:endParaRPr>
          </a:p>
          <a:p>
            <a:pPr marL="285750" indent="-285750">
              <a:buFont typeface="Arial" panose="020B0604020202020204" pitchFamily="34" charset="0"/>
              <a:buChar char="•"/>
            </a:pPr>
            <a:r>
              <a:rPr lang="en-US" dirty="0" smtClean="0">
                <a:latin typeface="Oracle Sans Tab" panose="020B0503020204020204" pitchFamily="34" charset="0"/>
                <a:cs typeface="Oracle Sans Tab" panose="020B0503020204020204" pitchFamily="34" charset="0"/>
              </a:rPr>
              <a:t>Configuring Automatic backup Via OCI Console</a:t>
            </a:r>
          </a:p>
          <a:p>
            <a:pPr marL="285750" indent="-285750">
              <a:buFont typeface="Arial" panose="020B0604020202020204" pitchFamily="34" charset="0"/>
              <a:buChar char="•"/>
            </a:pPr>
            <a:r>
              <a:rPr lang="en-US" dirty="0" smtClean="0">
                <a:latin typeface="Oracle Sans Tab" panose="020B0503020204020204" pitchFamily="34" charset="0"/>
                <a:cs typeface="Oracle Sans Tab" panose="020B0503020204020204" pitchFamily="34" charset="0"/>
              </a:rPr>
              <a:t>Restore Database Using OCI Console</a:t>
            </a:r>
            <a:endParaRPr lang="en-US" b="1" dirty="0" smtClean="0">
              <a:latin typeface="Oracle Sans" panose="020B0503020204020204" pitchFamily="34" charset="0"/>
              <a:cs typeface="Oracle Sans" panose="020B0503020204020204" pitchFamily="34" charset="0"/>
            </a:endParaRPr>
          </a:p>
          <a:p>
            <a:endParaRPr lang="en-US" dirty="0">
              <a:cs typeface="Oracle Sans" panose="020B0503020204020204" pitchFamily="34" charset="0"/>
            </a:endParaRPr>
          </a:p>
        </p:txBody>
      </p:sp>
      <p:pic>
        <p:nvPicPr>
          <p:cNvPr id="4" name="Picture 3"/>
          <p:cNvPicPr>
            <a:picLocks noChangeAspect="1"/>
          </p:cNvPicPr>
          <p:nvPr/>
        </p:nvPicPr>
        <p:blipFill>
          <a:blip r:embed="rId4"/>
          <a:stretch>
            <a:fillRect/>
          </a:stretch>
        </p:blipFill>
        <p:spPr>
          <a:xfrm>
            <a:off x="10921773" y="958549"/>
            <a:ext cx="895378" cy="127294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2" name="Footer Placeholder 1"/>
          <p:cNvSpPr>
            <a:spLocks noGrp="1"/>
          </p:cNvSpPr>
          <p:nvPr>
            <p:ph type="ftr" sz="quarter" idx="15"/>
          </p:nvPr>
        </p:nvSpPr>
        <p:spPr/>
        <p:txBody>
          <a:bodyPr/>
          <a:lstStyle/>
          <a:p>
            <a:r>
              <a:rPr lang="en-US" smtClean="0"/>
              <a:t>Copyright © 2023, Oracle and/or its affiliates. All rights reserved   </a:t>
            </a:r>
            <a:endParaRPr lang="en-US" dirty="0"/>
          </a:p>
        </p:txBody>
      </p:sp>
      <p:sp>
        <p:nvSpPr>
          <p:cNvPr id="5" name="Rectangle 4"/>
          <p:cNvSpPr/>
          <p:nvPr/>
        </p:nvSpPr>
        <p:spPr>
          <a:xfrm>
            <a:off x="5112276" y="4128330"/>
            <a:ext cx="6704875" cy="2123658"/>
          </a:xfrm>
          <a:prstGeom prst="rect">
            <a:avLst/>
          </a:prstGeom>
        </p:spPr>
        <p:txBody>
          <a:bodyPr wrap="square">
            <a:spAutoFit/>
          </a:bodyPr>
          <a:lstStyle/>
          <a:p>
            <a:r>
              <a:rPr lang="en-US" sz="2000" b="1" dirty="0" smtClean="0">
                <a:cs typeface="Oracle Sans" panose="020B0503020204020204" pitchFamily="34" charset="0"/>
              </a:rPr>
              <a:t>Demo 3 – Tuning </a:t>
            </a:r>
            <a:r>
              <a:rPr lang="en-US" sz="2000" b="1" dirty="0" err="1" smtClean="0">
                <a:cs typeface="Oracle Sans" panose="020B0503020204020204" pitchFamily="34" charset="0"/>
              </a:rPr>
              <a:t>Rman</a:t>
            </a:r>
            <a:r>
              <a:rPr lang="en-US" sz="2000" b="1" dirty="0" smtClean="0">
                <a:cs typeface="Oracle Sans" panose="020B0503020204020204" pitchFamily="34" charset="0"/>
              </a:rPr>
              <a:t> Backup</a:t>
            </a:r>
            <a:endParaRPr lang="en-US" sz="2000" b="1" dirty="0">
              <a:cs typeface="Oracle Sans" panose="020B0503020204020204" pitchFamily="34" charset="0"/>
            </a:endParaRPr>
          </a:p>
          <a:p>
            <a:endParaRPr lang="en-US" b="1" dirty="0">
              <a:cs typeface="Oracle Sans" panose="020B0503020204020204" pitchFamily="34" charset="0"/>
            </a:endParaRPr>
          </a:p>
          <a:p>
            <a:pPr marL="285750" indent="-285750">
              <a:buFont typeface="Arial" panose="020B0604020202020204" pitchFamily="34" charset="0"/>
              <a:buChar char="•"/>
            </a:pPr>
            <a:r>
              <a:rPr lang="en-US" dirty="0" smtClean="0">
                <a:latin typeface="Oracle Sans Tab" panose="020B0503020204020204" pitchFamily="34" charset="0"/>
                <a:cs typeface="Oracle Sans Tab" panose="020B0503020204020204" pitchFamily="34" charset="0"/>
              </a:rPr>
              <a:t>Enabling Oracle </a:t>
            </a:r>
            <a:r>
              <a:rPr lang="en-US" b="1" i="1" dirty="0" err="1" smtClean="0">
                <a:latin typeface="Oracle Sans Tab" panose="020B0503020204020204" pitchFamily="34" charset="0"/>
                <a:cs typeface="Oracle Sans Tab" panose="020B0503020204020204" pitchFamily="34" charset="0"/>
              </a:rPr>
              <a:t>Rman</a:t>
            </a:r>
            <a:r>
              <a:rPr lang="en-US" b="1" i="1" dirty="0" smtClean="0">
                <a:latin typeface="Oracle Sans Tab" panose="020B0503020204020204" pitchFamily="34" charset="0"/>
                <a:cs typeface="Oracle Sans Tab" panose="020B0503020204020204" pitchFamily="34" charset="0"/>
              </a:rPr>
              <a:t> Block </a:t>
            </a:r>
            <a:r>
              <a:rPr lang="en-US" b="1" i="1" dirty="0">
                <a:latin typeface="Oracle Sans Tab" panose="020B0503020204020204" pitchFamily="34" charset="0"/>
                <a:cs typeface="Oracle Sans Tab" panose="020B0503020204020204" pitchFamily="34" charset="0"/>
              </a:rPr>
              <a:t>C</a:t>
            </a:r>
            <a:r>
              <a:rPr lang="en-US" b="1" i="1" dirty="0" smtClean="0">
                <a:latin typeface="Oracle Sans Tab" panose="020B0503020204020204" pitchFamily="34" charset="0"/>
                <a:cs typeface="Oracle Sans Tab" panose="020B0503020204020204" pitchFamily="34" charset="0"/>
              </a:rPr>
              <a:t>hange Tracking</a:t>
            </a:r>
          </a:p>
          <a:p>
            <a:pPr marL="285750" indent="-285750">
              <a:buFont typeface="Arial" panose="020B0604020202020204" pitchFamily="34" charset="0"/>
              <a:buChar char="•"/>
            </a:pPr>
            <a:r>
              <a:rPr lang="en-US" dirty="0" smtClean="0">
                <a:latin typeface="Oracle Sans Tab" panose="020B0503020204020204" pitchFamily="34" charset="0"/>
                <a:cs typeface="Oracle Sans Tab" panose="020B0503020204020204" pitchFamily="34" charset="0"/>
              </a:rPr>
              <a:t>Run </a:t>
            </a:r>
            <a:r>
              <a:rPr lang="en-US" b="1" i="1" dirty="0" smtClean="0">
                <a:latin typeface="Oracle Sans Tab" panose="020B0503020204020204" pitchFamily="34" charset="0"/>
                <a:cs typeface="Oracle Sans Tab" panose="020B0503020204020204" pitchFamily="34" charset="0"/>
              </a:rPr>
              <a:t>incremental backup level 1</a:t>
            </a:r>
          </a:p>
          <a:p>
            <a:pPr marL="285750" indent="-285750">
              <a:buFont typeface="Arial" panose="020B0604020202020204" pitchFamily="34" charset="0"/>
              <a:buChar char="•"/>
            </a:pPr>
            <a:r>
              <a:rPr lang="en-US" dirty="0" smtClean="0">
                <a:latin typeface="Oracle Sans Tab" panose="020B0503020204020204" pitchFamily="34" charset="0"/>
                <a:cs typeface="Oracle Sans Tab" panose="020B0503020204020204" pitchFamily="34" charset="0"/>
              </a:rPr>
              <a:t>Run the </a:t>
            </a:r>
            <a:r>
              <a:rPr lang="en-US" dirty="0">
                <a:latin typeface="Oracle Sans Tab" panose="020B0503020204020204" pitchFamily="34" charset="0"/>
                <a:cs typeface="Oracle Sans Tab" panose="020B0503020204020204" pitchFamily="34" charset="0"/>
              </a:rPr>
              <a:t>same </a:t>
            </a:r>
            <a:r>
              <a:rPr lang="en-US" b="1" i="1" dirty="0">
                <a:latin typeface="Oracle Sans Tab" panose="020B0503020204020204" pitchFamily="34" charset="0"/>
                <a:cs typeface="Oracle Sans Tab" panose="020B0503020204020204" pitchFamily="34" charset="0"/>
              </a:rPr>
              <a:t>incremental </a:t>
            </a:r>
            <a:r>
              <a:rPr lang="en-US" b="1" i="1" dirty="0" smtClean="0">
                <a:latin typeface="Oracle Sans Tab" panose="020B0503020204020204" pitchFamily="34" charset="0"/>
                <a:cs typeface="Oracle Sans Tab" panose="020B0503020204020204" pitchFamily="34" charset="0"/>
              </a:rPr>
              <a:t> level 1 </a:t>
            </a:r>
            <a:r>
              <a:rPr lang="en-US" dirty="0">
                <a:latin typeface="Oracle Sans Tab" panose="020B0503020204020204" pitchFamily="34" charset="0"/>
                <a:cs typeface="Oracle Sans Tab" panose="020B0503020204020204" pitchFamily="34" charset="0"/>
              </a:rPr>
              <a:t>again</a:t>
            </a:r>
            <a:endParaRPr lang="en-US" dirty="0" smtClean="0">
              <a:latin typeface="Oracle Sans Tab" panose="020B0503020204020204" pitchFamily="34" charset="0"/>
              <a:cs typeface="Oracle Sans Tab" panose="020B0503020204020204" pitchFamily="34" charset="0"/>
            </a:endParaRPr>
          </a:p>
          <a:p>
            <a:pPr marL="285750" indent="-285750">
              <a:buFont typeface="Arial" panose="020B0604020202020204" pitchFamily="34" charset="0"/>
              <a:buChar char="•"/>
            </a:pPr>
            <a:r>
              <a:rPr lang="en-US" dirty="0" smtClean="0">
                <a:latin typeface="Oracle Sans Tab" panose="020B0503020204020204" pitchFamily="34" charset="0"/>
                <a:cs typeface="Oracle Sans Tab" panose="020B0503020204020204" pitchFamily="34" charset="0"/>
              </a:rPr>
              <a:t>Compare both times</a:t>
            </a:r>
            <a:endParaRPr lang="en-US" dirty="0">
              <a:latin typeface="Oracle Sans Tab" panose="020B0503020204020204" pitchFamily="34" charset="0"/>
              <a:cs typeface="Oracle Sans Tab" panose="020B0503020204020204" pitchFamily="34" charset="0"/>
            </a:endParaRPr>
          </a:p>
          <a:p>
            <a:pPr marL="285750" indent="-285750">
              <a:buFont typeface="Arial" panose="020B0604020202020204" pitchFamily="34" charset="0"/>
              <a:buChar char="•"/>
            </a:pPr>
            <a:endParaRPr lang="en-US" dirty="0">
              <a:latin typeface="Oracle Sans Tab" panose="020B0503020204020204" pitchFamily="34" charset="0"/>
              <a:cs typeface="Oracle Sans Tab" panose="020B0503020204020204" pitchFamily="34" charset="0"/>
            </a:endParaRPr>
          </a:p>
        </p:txBody>
      </p:sp>
      <p:sp>
        <p:nvSpPr>
          <p:cNvPr id="8" name="Rectangle 7"/>
          <p:cNvSpPr/>
          <p:nvPr/>
        </p:nvSpPr>
        <p:spPr>
          <a:xfrm>
            <a:off x="4998739" y="2171237"/>
            <a:ext cx="6704875" cy="1785104"/>
          </a:xfrm>
          <a:prstGeom prst="rect">
            <a:avLst/>
          </a:prstGeom>
        </p:spPr>
        <p:txBody>
          <a:bodyPr wrap="square">
            <a:spAutoFit/>
          </a:bodyPr>
          <a:lstStyle/>
          <a:p>
            <a:r>
              <a:rPr lang="en-US" sz="2000" b="1" dirty="0" smtClean="0">
                <a:cs typeface="Oracle Sans" panose="020B0503020204020204" pitchFamily="34" charset="0"/>
              </a:rPr>
              <a:t>Demo </a:t>
            </a:r>
            <a:r>
              <a:rPr lang="en-US" sz="2000" b="1" dirty="0">
                <a:cs typeface="Oracle Sans" panose="020B0503020204020204" pitchFamily="34" charset="0"/>
              </a:rPr>
              <a:t>2</a:t>
            </a:r>
            <a:r>
              <a:rPr lang="en-US" sz="2000" b="1" dirty="0" smtClean="0">
                <a:cs typeface="Oracle Sans" panose="020B0503020204020204" pitchFamily="34" charset="0"/>
              </a:rPr>
              <a:t> – Backing up via </a:t>
            </a:r>
            <a:r>
              <a:rPr lang="en-US" sz="2000" b="1" i="1" dirty="0" err="1" smtClean="0">
                <a:cs typeface="Oracle Sans" panose="020B0503020204020204" pitchFamily="34" charset="0"/>
              </a:rPr>
              <a:t>dbaascli</a:t>
            </a:r>
            <a:endParaRPr lang="en-US" sz="2000" b="1" i="1" dirty="0">
              <a:cs typeface="Oracle Sans" panose="020B0503020204020204" pitchFamily="34" charset="0"/>
            </a:endParaRPr>
          </a:p>
          <a:p>
            <a:endParaRPr lang="en-US" b="1" dirty="0" smtClean="0">
              <a:cs typeface="Oracle Sans" panose="020B0503020204020204" pitchFamily="34" charset="0"/>
            </a:endParaRPr>
          </a:p>
          <a:p>
            <a:pPr marL="285750" indent="-285750">
              <a:buFont typeface="Arial" panose="020B0604020202020204" pitchFamily="34" charset="0"/>
              <a:buChar char="•"/>
            </a:pPr>
            <a:r>
              <a:rPr lang="en-US" dirty="0" smtClean="0">
                <a:latin typeface="Oracle Sans Tab" panose="020B0503020204020204" pitchFamily="34" charset="0"/>
                <a:cs typeface="Oracle Sans Tab" panose="020B0503020204020204" pitchFamily="34" charset="0"/>
              </a:rPr>
              <a:t>Backing up Database and PDB’s using </a:t>
            </a:r>
            <a:r>
              <a:rPr lang="en-US" b="1" i="1" dirty="0" err="1" smtClean="0">
                <a:latin typeface="Oracle Sans Tab" panose="020B0503020204020204" pitchFamily="34" charset="0"/>
                <a:cs typeface="Oracle Sans Tab" panose="020B0503020204020204" pitchFamily="34" charset="0"/>
              </a:rPr>
              <a:t>dbaascli</a:t>
            </a:r>
            <a:endParaRPr lang="en-US" b="1" i="1" dirty="0" smtClean="0">
              <a:latin typeface="Oracle Sans Tab" panose="020B0503020204020204" pitchFamily="34" charset="0"/>
              <a:cs typeface="Oracle Sans Tab" panose="020B0503020204020204" pitchFamily="34" charset="0"/>
            </a:endParaRPr>
          </a:p>
          <a:p>
            <a:pPr marL="285750" indent="-285750">
              <a:buFont typeface="Arial" panose="020B0604020202020204" pitchFamily="34" charset="0"/>
              <a:buChar char="•"/>
            </a:pPr>
            <a:r>
              <a:rPr lang="en-US" dirty="0" smtClean="0">
                <a:latin typeface="Oracle Sans Tab" panose="020B0503020204020204" pitchFamily="34" charset="0"/>
                <a:cs typeface="Oracle Sans Tab" panose="020B0503020204020204" pitchFamily="34" charset="0"/>
              </a:rPr>
              <a:t>Backing up </a:t>
            </a:r>
            <a:r>
              <a:rPr lang="en-US" b="1" i="1" dirty="0" smtClean="0">
                <a:latin typeface="Oracle Sans Tab" panose="020B0503020204020204" pitchFamily="34" charset="0"/>
                <a:cs typeface="Oracle Sans Tab" panose="020B0503020204020204" pitchFamily="34" charset="0"/>
              </a:rPr>
              <a:t>TDE encryption </a:t>
            </a:r>
            <a:r>
              <a:rPr lang="en-US" dirty="0" smtClean="0">
                <a:latin typeface="Oracle Sans Tab" panose="020B0503020204020204" pitchFamily="34" charset="0"/>
                <a:cs typeface="Oracle Sans Tab" panose="020B0503020204020204" pitchFamily="34" charset="0"/>
              </a:rPr>
              <a:t>key using </a:t>
            </a:r>
            <a:r>
              <a:rPr lang="en-US" b="1" i="1" dirty="0" err="1" smtClean="0">
                <a:latin typeface="Oracle Sans Tab" panose="020B0503020204020204" pitchFamily="34" charset="0"/>
                <a:cs typeface="Oracle Sans Tab" panose="020B0503020204020204" pitchFamily="34" charset="0"/>
              </a:rPr>
              <a:t>dbaascli</a:t>
            </a:r>
            <a:endParaRPr lang="en-US" b="1" i="1" dirty="0" smtClean="0">
              <a:latin typeface="Oracle Sans Tab" panose="020B0503020204020204" pitchFamily="34" charset="0"/>
              <a:cs typeface="Oracle Sans Tab" panose="020B0503020204020204" pitchFamily="34" charset="0"/>
            </a:endParaRPr>
          </a:p>
          <a:p>
            <a:pPr marL="285750" indent="-285750">
              <a:buFont typeface="Arial" panose="020B0604020202020204" pitchFamily="34" charset="0"/>
              <a:buChar char="•"/>
            </a:pPr>
            <a:r>
              <a:rPr lang="en-US" dirty="0" smtClean="0">
                <a:latin typeface="Oracle Sans Tab" panose="020B0503020204020204" pitchFamily="34" charset="0"/>
                <a:cs typeface="Oracle Sans Tab" panose="020B0503020204020204" pitchFamily="34" charset="0"/>
              </a:rPr>
              <a:t>Checking Database and PDB’s backup history using </a:t>
            </a:r>
            <a:r>
              <a:rPr lang="en-US" b="1" i="1" dirty="0" err="1" smtClean="0">
                <a:latin typeface="Oracle Sans Tab" panose="020B0503020204020204" pitchFamily="34" charset="0"/>
                <a:cs typeface="Oracle Sans Tab" panose="020B0503020204020204" pitchFamily="34" charset="0"/>
              </a:rPr>
              <a:t>dbaascli</a:t>
            </a:r>
            <a:endParaRPr lang="en-US" b="1" i="1" dirty="0" smtClean="0">
              <a:latin typeface="Oracle Sans Tab" panose="020B0503020204020204" pitchFamily="34" charset="0"/>
              <a:cs typeface="Oracle Sans Tab" panose="020B0503020204020204" pitchFamily="34" charset="0"/>
            </a:endParaRPr>
          </a:p>
          <a:p>
            <a:pPr marL="285750" indent="-285750">
              <a:buFont typeface="Arial" panose="020B0604020202020204" pitchFamily="34" charset="0"/>
              <a:buChar char="•"/>
            </a:pPr>
            <a:endParaRPr lang="en-US" dirty="0">
              <a:latin typeface="Oracle Sans Tab" panose="020B0503020204020204" pitchFamily="34" charset="0"/>
              <a:cs typeface="Oracle Sans Tab" panose="020B0503020204020204" pitchFamily="34" charset="0"/>
            </a:endParaRPr>
          </a:p>
        </p:txBody>
      </p:sp>
    </p:spTree>
    <p:extLst>
      <p:ext uri="{BB962C8B-B14F-4D97-AF65-F5344CB8AC3E}">
        <p14:creationId xmlns:p14="http://schemas.microsoft.com/office/powerpoint/2010/main" val="220069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1421296" y="2788920"/>
            <a:ext cx="9764155" cy="1280160"/>
          </a:xfrm>
        </p:spPr>
        <p:txBody>
          <a:bodyPr anchor="ctr"/>
          <a:lstStyle/>
          <a:p>
            <a:pPr algn="ctr"/>
            <a:r>
              <a:rPr lang="en-US" dirty="0" smtClean="0">
                <a:latin typeface="+mn-lt"/>
              </a:rPr>
              <a:t>Resources</a:t>
            </a:r>
            <a:endParaRPr lang="en-US" dirty="0">
              <a:latin typeface="+mn-lt"/>
            </a:endParaRPr>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2" r="91391"/>
          <a:stretch/>
        </p:blipFill>
        <p:spPr>
          <a:xfrm>
            <a:off x="-1" y="0"/>
            <a:ext cx="1083365" cy="6858000"/>
          </a:xfrm>
          <a:prstGeom prst="rect">
            <a:avLst/>
          </a:prstGeom>
        </p:spPr>
      </p:pic>
      <p:sp>
        <p:nvSpPr>
          <p:cNvPr id="10" name="Footer Placeholder 1">
            <a:extLst>
              <a:ext uri="{FF2B5EF4-FFF2-40B4-BE49-F238E27FC236}">
                <a16:creationId xmlns:a16="http://schemas.microsoft.com/office/drawing/2014/main" id="{A4BCD169-3E35-466A-9F16-FB5A2A4B4BF5}"/>
              </a:ext>
            </a:extLst>
          </p:cNvPr>
          <p:cNvSpPr>
            <a:spLocks noGrp="1"/>
          </p:cNvSpPr>
          <p:nvPr>
            <p:ph type="ftr" sz="quarter" idx="11"/>
          </p:nvPr>
        </p:nvSpPr>
        <p:spPr>
          <a:xfrm>
            <a:off x="1127759" y="6423978"/>
            <a:ext cx="5745379" cy="365125"/>
          </a:xfrm>
        </p:spPr>
        <p:txBody>
          <a:bodyPr/>
          <a:lstStyle/>
          <a:p>
            <a:pPr>
              <a:defRPr/>
            </a:pPr>
            <a:r>
              <a:rPr lang="en-US" smtClean="0"/>
              <a:t>Copyright © 2023, Oracle and/or its affiliates. All rights reserved   </a:t>
            </a:r>
            <a:endParaRPr lang="en-US" dirty="0"/>
          </a:p>
        </p:txBody>
      </p:sp>
      <p:sp>
        <p:nvSpPr>
          <p:cNvPr id="11" name="Slide Number Placeholder 4">
            <a:extLst>
              <a:ext uri="{FF2B5EF4-FFF2-40B4-BE49-F238E27FC236}">
                <a16:creationId xmlns:a16="http://schemas.microsoft.com/office/drawing/2014/main" id="{8ED7B4A4-EF9B-4097-A472-5369836EB00F}"/>
              </a:ext>
            </a:extLst>
          </p:cNvPr>
          <p:cNvSpPr txBox="1">
            <a:spLocks/>
          </p:cNvSpPr>
          <p:nvPr/>
        </p:nvSpPr>
        <p:spPr>
          <a:xfrm>
            <a:off x="723900" y="6499860"/>
            <a:ext cx="365760" cy="36576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en-US" sz="900" dirty="0">
              <a:solidFill>
                <a:srgbClr val="8B8580"/>
              </a:solidFill>
            </a:endParaRPr>
          </a:p>
        </p:txBody>
      </p:sp>
    </p:spTree>
    <p:extLst>
      <p:ext uri="{BB962C8B-B14F-4D97-AF65-F5344CB8AC3E}">
        <p14:creationId xmlns:p14="http://schemas.microsoft.com/office/powerpoint/2010/main" val="1390372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a:xfrm>
            <a:off x="732314" y="6332558"/>
            <a:ext cx="5745379" cy="365125"/>
          </a:xfrm>
        </p:spPr>
        <p:txBody>
          <a:bodyPr/>
          <a:lstStyle/>
          <a:p>
            <a:r>
              <a:rPr lang="en-US" smtClean="0"/>
              <a:t>Copyright © 2023, Oracle and/or its affiliates. All rights reserved   </a:t>
            </a:r>
            <a:endParaRPr lang="en-US" dirty="0"/>
          </a:p>
        </p:txBody>
      </p:sp>
      <p:pic>
        <p:nvPicPr>
          <p:cNvPr id="11" name="Picture 10"/>
          <p:cNvPicPr>
            <a:picLocks noChangeAspect="1"/>
          </p:cNvPicPr>
          <p:nvPr/>
        </p:nvPicPr>
        <p:blipFill>
          <a:blip r:embed="rId3"/>
          <a:stretch>
            <a:fillRect/>
          </a:stretch>
        </p:blipFill>
        <p:spPr>
          <a:xfrm>
            <a:off x="1713529" y="1057820"/>
            <a:ext cx="7637992" cy="4689995"/>
          </a:xfrm>
          <a:prstGeom prst="rect">
            <a:avLst/>
          </a:prstGeom>
        </p:spPr>
      </p:pic>
      <p:pic>
        <p:nvPicPr>
          <p:cNvPr id="13" name="Picture 12"/>
          <p:cNvPicPr>
            <a:picLocks noChangeAspect="1"/>
          </p:cNvPicPr>
          <p:nvPr/>
        </p:nvPicPr>
        <p:blipFill>
          <a:blip r:embed="rId4"/>
          <a:stretch>
            <a:fillRect/>
          </a:stretch>
        </p:blipFill>
        <p:spPr>
          <a:xfrm>
            <a:off x="11102985" y="239462"/>
            <a:ext cx="918558" cy="1155264"/>
          </a:xfrm>
          <a:prstGeom prst="rect">
            <a:avLst/>
          </a:prstGeom>
        </p:spPr>
      </p:pic>
      <p:sp>
        <p:nvSpPr>
          <p:cNvPr id="14" name="Title 2">
            <a:extLst>
              <a:ext uri="{FF2B5EF4-FFF2-40B4-BE49-F238E27FC236}">
                <a16:creationId xmlns:a16="http://schemas.microsoft.com/office/drawing/2014/main" id="{43B6EB88-CEF8-49AB-AEE9-ACE2A4266178}"/>
              </a:ext>
            </a:extLst>
          </p:cNvPr>
          <p:cNvSpPr>
            <a:spLocks noGrp="1"/>
          </p:cNvSpPr>
          <p:nvPr>
            <p:ph type="title"/>
          </p:nvPr>
        </p:nvSpPr>
        <p:spPr>
          <a:xfrm>
            <a:off x="1360750" y="412428"/>
            <a:ext cx="8102564" cy="706041"/>
          </a:xfrm>
        </p:spPr>
        <p:txBody>
          <a:bodyPr/>
          <a:lstStyle/>
          <a:p>
            <a:r>
              <a:rPr lang="fi-FI" sz="2800" dirty="0" smtClean="0"/>
              <a:t>Exadata Cloud at Customer  X9M </a:t>
            </a:r>
            <a:r>
              <a:rPr lang="fi-FI" sz="2800" dirty="0" smtClean="0">
                <a:solidFill>
                  <a:schemeClr val="accent1">
                    <a:lumMod val="75000"/>
                  </a:schemeClr>
                </a:solidFill>
              </a:rPr>
              <a:t>Data Sheet</a:t>
            </a:r>
            <a:r>
              <a:rPr lang="fi-FI" dirty="0">
                <a:solidFill>
                  <a:schemeClr val="accent1">
                    <a:lumMod val="75000"/>
                  </a:schemeClr>
                </a:solidFill>
              </a:rPr>
              <a:t/>
            </a:r>
            <a:br>
              <a:rPr lang="fi-FI" dirty="0">
                <a:solidFill>
                  <a:schemeClr val="accent1">
                    <a:lumMod val="75000"/>
                  </a:schemeClr>
                </a:solidFill>
              </a:rPr>
            </a:br>
            <a:endParaRPr lang="en-FI" dirty="0">
              <a:solidFill>
                <a:schemeClr val="accent1">
                  <a:lumMod val="75000"/>
                </a:schemeClr>
              </a:solidFill>
            </a:endParaRPr>
          </a:p>
        </p:txBody>
      </p:sp>
      <p:sp>
        <p:nvSpPr>
          <p:cNvPr id="15" name="Rectangle 14"/>
          <p:cNvSpPr/>
          <p:nvPr/>
        </p:nvSpPr>
        <p:spPr>
          <a:xfrm>
            <a:off x="5026264" y="5963226"/>
            <a:ext cx="1451429" cy="369332"/>
          </a:xfrm>
          <a:prstGeom prst="rect">
            <a:avLst/>
          </a:prstGeom>
        </p:spPr>
        <p:txBody>
          <a:bodyPr wrap="square">
            <a:spAutoFit/>
          </a:bodyPr>
          <a:lstStyle/>
          <a:p>
            <a:r>
              <a:rPr lang="pt-BR" dirty="0" smtClean="0">
                <a:hlinkClick r:id="rId5"/>
              </a:rPr>
              <a:t>Click Here</a:t>
            </a:r>
            <a:endParaRPr lang="pt-BR" dirty="0"/>
          </a:p>
        </p:txBody>
      </p:sp>
    </p:spTree>
    <p:extLst>
      <p:ext uri="{BB962C8B-B14F-4D97-AF65-F5344CB8AC3E}">
        <p14:creationId xmlns:p14="http://schemas.microsoft.com/office/powerpoint/2010/main" val="3063969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16BC093-7D3F-B7E9-4C25-7F27C0A2EE26}"/>
              </a:ext>
            </a:extLst>
          </p:cNvPr>
          <p:cNvSpPr>
            <a:spLocks noGrp="1"/>
          </p:cNvSpPr>
          <p:nvPr>
            <p:ph type="title"/>
          </p:nvPr>
        </p:nvSpPr>
        <p:spPr>
          <a:xfrm>
            <a:off x="652642" y="441769"/>
            <a:ext cx="5955387" cy="398682"/>
          </a:xfrm>
        </p:spPr>
        <p:txBody>
          <a:bodyPr/>
          <a:lstStyle/>
          <a:p>
            <a:r>
              <a:rPr lang="pt-BR" dirty="0" smtClean="0"/>
              <a:t>Exadata </a:t>
            </a:r>
            <a:r>
              <a:rPr lang="pt-BR" dirty="0"/>
              <a:t>Academy </a:t>
            </a:r>
            <a:r>
              <a:rPr lang="pt-BR" dirty="0" smtClean="0"/>
              <a:t>3.0 </a:t>
            </a:r>
            <a:r>
              <a:rPr lang="pt-BR" dirty="0" smtClean="0">
                <a:solidFill>
                  <a:schemeClr val="accent1">
                    <a:lumMod val="75000"/>
                  </a:schemeClr>
                </a:solidFill>
              </a:rPr>
              <a:t>| Register Now</a:t>
            </a:r>
            <a:endParaRPr lang="en-US" dirty="0">
              <a:solidFill>
                <a:schemeClr val="accent1">
                  <a:lumMod val="75000"/>
                </a:schemeClr>
              </a:solidFill>
            </a:endParaRPr>
          </a:p>
        </p:txBody>
      </p:sp>
      <p:sp>
        <p:nvSpPr>
          <p:cNvPr id="13" name="Title 5">
            <a:hlinkClick r:id="rId2"/>
            <a:extLst>
              <a:ext uri="{FF2B5EF4-FFF2-40B4-BE49-F238E27FC236}">
                <a16:creationId xmlns:a16="http://schemas.microsoft.com/office/drawing/2014/main" id="{316BC093-7D3F-B7E9-4C25-7F27C0A2EE26}"/>
              </a:ext>
            </a:extLst>
          </p:cNvPr>
          <p:cNvSpPr txBox="1">
            <a:spLocks/>
          </p:cNvSpPr>
          <p:nvPr/>
        </p:nvSpPr>
        <p:spPr>
          <a:xfrm>
            <a:off x="5585035" y="6121130"/>
            <a:ext cx="1049939" cy="398682"/>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pt-BR" sz="1800" b="0" dirty="0" smtClean="0">
                <a:solidFill>
                  <a:schemeClr val="accent4">
                    <a:lumMod val="75000"/>
                  </a:schemeClr>
                </a:solidFill>
                <a:hlinkClick r:id="rId2"/>
              </a:rPr>
              <a:t>Click Here</a:t>
            </a:r>
            <a:endParaRPr lang="pt-BR" sz="1800" b="0" dirty="0">
              <a:solidFill>
                <a:schemeClr val="accent4">
                  <a:lumMod val="75000"/>
                </a:schemeClr>
              </a:solidFill>
            </a:endParaRPr>
          </a:p>
        </p:txBody>
      </p:sp>
      <p:sp>
        <p:nvSpPr>
          <p:cNvPr id="3" name="Footer Placeholder 2"/>
          <p:cNvSpPr>
            <a:spLocks noGrp="1"/>
          </p:cNvSpPr>
          <p:nvPr>
            <p:ph type="ftr" sz="quarter" idx="15"/>
          </p:nvPr>
        </p:nvSpPr>
        <p:spPr>
          <a:xfrm>
            <a:off x="757647" y="6337250"/>
            <a:ext cx="5745379" cy="365125"/>
          </a:xfrm>
        </p:spPr>
        <p:txBody>
          <a:bodyPr/>
          <a:lstStyle/>
          <a:p>
            <a:r>
              <a:rPr lang="en-US" dirty="0" smtClean="0"/>
              <a:t>Copyright © 2023, Oracle and/or its affiliates. All rights reserved   </a:t>
            </a:r>
            <a:endParaRPr lang="en-US" dirty="0"/>
          </a:p>
        </p:txBody>
      </p:sp>
      <p:pic>
        <p:nvPicPr>
          <p:cNvPr id="4" name="Picture 3"/>
          <p:cNvPicPr>
            <a:picLocks noChangeAspect="1"/>
          </p:cNvPicPr>
          <p:nvPr/>
        </p:nvPicPr>
        <p:blipFill>
          <a:blip r:embed="rId3"/>
          <a:stretch>
            <a:fillRect/>
          </a:stretch>
        </p:blipFill>
        <p:spPr>
          <a:xfrm>
            <a:off x="554443" y="1151373"/>
            <a:ext cx="5601185" cy="4054191"/>
          </a:xfrm>
          <a:prstGeom prst="rect">
            <a:avLst/>
          </a:prstGeom>
          <a:ln>
            <a:noFill/>
          </a:ln>
          <a:effectLst>
            <a:softEdge rad="112500"/>
          </a:effectLst>
        </p:spPr>
      </p:pic>
      <p:pic>
        <p:nvPicPr>
          <p:cNvPr id="5" name="Picture 4"/>
          <p:cNvPicPr>
            <a:picLocks noChangeAspect="1"/>
          </p:cNvPicPr>
          <p:nvPr/>
        </p:nvPicPr>
        <p:blipFill>
          <a:blip r:embed="rId4"/>
          <a:stretch>
            <a:fillRect/>
          </a:stretch>
        </p:blipFill>
        <p:spPr>
          <a:xfrm>
            <a:off x="6411951" y="1284177"/>
            <a:ext cx="3512321" cy="2491242"/>
          </a:xfrm>
          <a:prstGeom prst="rect">
            <a:avLst/>
          </a:prstGeom>
          <a:ln>
            <a:noFill/>
          </a:ln>
          <a:effectLst>
            <a:softEdge rad="112500"/>
          </a:effectLst>
        </p:spPr>
      </p:pic>
      <p:pic>
        <p:nvPicPr>
          <p:cNvPr id="7" name="Picture 6"/>
          <p:cNvPicPr>
            <a:picLocks noChangeAspect="1"/>
          </p:cNvPicPr>
          <p:nvPr/>
        </p:nvPicPr>
        <p:blipFill>
          <a:blip r:embed="rId5"/>
          <a:stretch>
            <a:fillRect/>
          </a:stretch>
        </p:blipFill>
        <p:spPr>
          <a:xfrm>
            <a:off x="7834878" y="3315931"/>
            <a:ext cx="3850077" cy="2571914"/>
          </a:xfrm>
          <a:prstGeom prst="rect">
            <a:avLst/>
          </a:prstGeom>
          <a:ln>
            <a:noFill/>
          </a:ln>
          <a:effectLst>
            <a:softEdge rad="112500"/>
          </a:effectLst>
        </p:spPr>
      </p:pic>
    </p:spTree>
    <p:extLst>
      <p:ext uri="{BB962C8B-B14F-4D97-AF65-F5344CB8AC3E}">
        <p14:creationId xmlns:p14="http://schemas.microsoft.com/office/powerpoint/2010/main" val="8132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5"/>
          </p:nvPr>
        </p:nvSpPr>
        <p:spPr>
          <a:xfrm>
            <a:off x="732314" y="6332558"/>
            <a:ext cx="5745379" cy="365125"/>
          </a:xfrm>
        </p:spPr>
        <p:txBody>
          <a:bodyPr/>
          <a:lstStyle/>
          <a:p>
            <a:r>
              <a:rPr lang="en-US" smtClean="0"/>
              <a:t>Copyright © 2023, Oracle and/or its affiliates. All rights reserved   </a:t>
            </a:r>
            <a:endParaRPr lang="en-US" dirty="0"/>
          </a:p>
        </p:txBody>
      </p:sp>
      <p:sp>
        <p:nvSpPr>
          <p:cNvPr id="14" name="Title 2">
            <a:extLst>
              <a:ext uri="{FF2B5EF4-FFF2-40B4-BE49-F238E27FC236}">
                <a16:creationId xmlns:a16="http://schemas.microsoft.com/office/drawing/2014/main" id="{43B6EB88-CEF8-49AB-AEE9-ACE2A4266178}"/>
              </a:ext>
            </a:extLst>
          </p:cNvPr>
          <p:cNvSpPr>
            <a:spLocks noGrp="1"/>
          </p:cNvSpPr>
          <p:nvPr>
            <p:ph type="title"/>
          </p:nvPr>
        </p:nvSpPr>
        <p:spPr>
          <a:xfrm>
            <a:off x="1360750" y="412428"/>
            <a:ext cx="8102564" cy="706041"/>
          </a:xfrm>
        </p:spPr>
        <p:txBody>
          <a:bodyPr/>
          <a:lstStyle/>
          <a:p>
            <a:r>
              <a:rPr lang="fi-FI" sz="2800" dirty="0" smtClean="0"/>
              <a:t>Exadata Cloud at Customer X10M </a:t>
            </a:r>
            <a:r>
              <a:rPr lang="fi-FI" sz="2800" dirty="0" smtClean="0">
                <a:solidFill>
                  <a:schemeClr val="accent1">
                    <a:lumMod val="75000"/>
                  </a:schemeClr>
                </a:solidFill>
              </a:rPr>
              <a:t>Data Sheet</a:t>
            </a:r>
            <a:r>
              <a:rPr lang="fi-FI" dirty="0">
                <a:solidFill>
                  <a:schemeClr val="accent1">
                    <a:lumMod val="75000"/>
                  </a:schemeClr>
                </a:solidFill>
              </a:rPr>
              <a:t/>
            </a:r>
            <a:br>
              <a:rPr lang="fi-FI" dirty="0">
                <a:solidFill>
                  <a:schemeClr val="accent1">
                    <a:lumMod val="75000"/>
                  </a:schemeClr>
                </a:solidFill>
              </a:rPr>
            </a:br>
            <a:endParaRPr lang="en-FI" dirty="0">
              <a:solidFill>
                <a:schemeClr val="accent1">
                  <a:lumMod val="75000"/>
                </a:schemeClr>
              </a:solidFill>
            </a:endParaRPr>
          </a:p>
        </p:txBody>
      </p:sp>
      <p:sp>
        <p:nvSpPr>
          <p:cNvPr id="15" name="Rectangle 14"/>
          <p:cNvSpPr/>
          <p:nvPr/>
        </p:nvSpPr>
        <p:spPr>
          <a:xfrm>
            <a:off x="5026264" y="5963226"/>
            <a:ext cx="1451429" cy="369332"/>
          </a:xfrm>
          <a:prstGeom prst="rect">
            <a:avLst/>
          </a:prstGeom>
        </p:spPr>
        <p:txBody>
          <a:bodyPr wrap="square">
            <a:spAutoFit/>
          </a:bodyPr>
          <a:lstStyle/>
          <a:p>
            <a:r>
              <a:rPr lang="pt-BR" dirty="0" smtClean="0">
                <a:hlinkClick r:id="rId3"/>
              </a:rPr>
              <a:t>Click Here</a:t>
            </a:r>
            <a:endParaRPr lang="pt-BR" dirty="0"/>
          </a:p>
        </p:txBody>
      </p:sp>
      <p:pic>
        <p:nvPicPr>
          <p:cNvPr id="3" name="Picture 2"/>
          <p:cNvPicPr>
            <a:picLocks noChangeAspect="1"/>
          </p:cNvPicPr>
          <p:nvPr/>
        </p:nvPicPr>
        <p:blipFill>
          <a:blip r:embed="rId4"/>
          <a:stretch>
            <a:fillRect/>
          </a:stretch>
        </p:blipFill>
        <p:spPr>
          <a:xfrm>
            <a:off x="2336800" y="1056471"/>
            <a:ext cx="7373101" cy="4541630"/>
          </a:xfrm>
          <a:prstGeom prst="rect">
            <a:avLst/>
          </a:prstGeom>
        </p:spPr>
      </p:pic>
      <p:pic>
        <p:nvPicPr>
          <p:cNvPr id="6" name="Picture 5"/>
          <p:cNvPicPr>
            <a:picLocks noChangeAspect="1"/>
          </p:cNvPicPr>
          <p:nvPr/>
        </p:nvPicPr>
        <p:blipFill>
          <a:blip r:embed="rId5"/>
          <a:stretch>
            <a:fillRect/>
          </a:stretch>
        </p:blipFill>
        <p:spPr>
          <a:xfrm>
            <a:off x="10987314" y="175514"/>
            <a:ext cx="1075253" cy="1367754"/>
          </a:xfrm>
          <a:prstGeom prst="rect">
            <a:avLst/>
          </a:prstGeom>
        </p:spPr>
      </p:pic>
    </p:spTree>
    <p:extLst>
      <p:ext uri="{BB962C8B-B14F-4D97-AF65-F5344CB8AC3E}">
        <p14:creationId xmlns:p14="http://schemas.microsoft.com/office/powerpoint/2010/main" val="431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43B6EB88-CEF8-49AB-AEE9-ACE2A4266178}"/>
              </a:ext>
            </a:extLst>
          </p:cNvPr>
          <p:cNvSpPr>
            <a:spLocks noGrp="1"/>
          </p:cNvSpPr>
          <p:nvPr>
            <p:ph type="title"/>
          </p:nvPr>
        </p:nvSpPr>
        <p:spPr>
          <a:xfrm>
            <a:off x="732314" y="342192"/>
            <a:ext cx="9890258" cy="816141"/>
          </a:xfrm>
        </p:spPr>
        <p:txBody>
          <a:bodyPr/>
          <a:lstStyle/>
          <a:p>
            <a:r>
              <a:rPr lang="fi-FI" sz="2800" dirty="0" smtClean="0"/>
              <a:t>Exadata Cloud Oracle on </a:t>
            </a:r>
            <a:r>
              <a:rPr lang="fi-FI" sz="2800" dirty="0" smtClean="0">
                <a:solidFill>
                  <a:schemeClr val="accent1">
                    <a:lumMod val="75000"/>
                  </a:schemeClr>
                </a:solidFill>
              </a:rPr>
              <a:t>Architecture Center</a:t>
            </a:r>
            <a:r>
              <a:rPr lang="fi-FI" dirty="0">
                <a:solidFill>
                  <a:schemeClr val="accent1">
                    <a:lumMod val="75000"/>
                  </a:schemeClr>
                </a:solidFill>
              </a:rPr>
              <a:t/>
            </a:r>
            <a:br>
              <a:rPr lang="fi-FI" dirty="0">
                <a:solidFill>
                  <a:schemeClr val="accent1">
                    <a:lumMod val="75000"/>
                  </a:schemeClr>
                </a:solidFill>
              </a:rPr>
            </a:br>
            <a:endParaRPr lang="en-FI" dirty="0">
              <a:solidFill>
                <a:schemeClr val="accent1">
                  <a:lumMod val="75000"/>
                </a:schemeClr>
              </a:solidFill>
            </a:endParaRPr>
          </a:p>
        </p:txBody>
      </p:sp>
      <p:sp>
        <p:nvSpPr>
          <p:cNvPr id="12" name="TextBox 11">
            <a:extLst>
              <a:ext uri="{FF2B5EF4-FFF2-40B4-BE49-F238E27FC236}">
                <a16:creationId xmlns:a16="http://schemas.microsoft.com/office/drawing/2014/main" id="{B7F3493D-E7CA-46FC-9318-E245362CD782}"/>
              </a:ext>
            </a:extLst>
          </p:cNvPr>
          <p:cNvSpPr txBox="1"/>
          <p:nvPr/>
        </p:nvSpPr>
        <p:spPr>
          <a:xfrm>
            <a:off x="5208008" y="6145788"/>
            <a:ext cx="1480262" cy="369332"/>
          </a:xfrm>
          <a:prstGeom prst="rect">
            <a:avLst/>
          </a:prstGeom>
          <a:noFill/>
        </p:spPr>
        <p:txBody>
          <a:bodyPr wrap="square">
            <a:spAutoFit/>
          </a:bodyPr>
          <a:lstStyle/>
          <a:p>
            <a:r>
              <a:rPr lang="pt-BR" dirty="0" smtClean="0">
                <a:hlinkClick r:id="rId3"/>
              </a:rPr>
              <a:t>Click here</a:t>
            </a:r>
            <a:endParaRPr lang="pt-BR" dirty="0"/>
          </a:p>
        </p:txBody>
      </p:sp>
      <p:pic>
        <p:nvPicPr>
          <p:cNvPr id="2" name="Picture 1"/>
          <p:cNvPicPr>
            <a:picLocks noChangeAspect="1"/>
          </p:cNvPicPr>
          <p:nvPr/>
        </p:nvPicPr>
        <p:blipFill>
          <a:blip r:embed="rId4"/>
          <a:stretch>
            <a:fillRect/>
          </a:stretch>
        </p:blipFill>
        <p:spPr>
          <a:xfrm>
            <a:off x="3985307" y="3017160"/>
            <a:ext cx="8095181" cy="2907023"/>
          </a:xfrm>
          <a:prstGeom prst="rect">
            <a:avLst/>
          </a:prstGeom>
          <a:ln>
            <a:noFill/>
          </a:ln>
          <a:effectLst>
            <a:softEdge rad="112500"/>
          </a:effectLst>
        </p:spPr>
      </p:pic>
      <p:pic>
        <p:nvPicPr>
          <p:cNvPr id="7" name="Picture 6"/>
          <p:cNvPicPr>
            <a:picLocks noChangeAspect="1"/>
          </p:cNvPicPr>
          <p:nvPr/>
        </p:nvPicPr>
        <p:blipFill>
          <a:blip r:embed="rId5"/>
          <a:stretch>
            <a:fillRect/>
          </a:stretch>
        </p:blipFill>
        <p:spPr>
          <a:xfrm>
            <a:off x="11128070" y="96633"/>
            <a:ext cx="952418" cy="1196908"/>
          </a:xfrm>
          <a:prstGeom prst="rect">
            <a:avLst/>
          </a:prstGeom>
        </p:spPr>
      </p:pic>
      <p:sp>
        <p:nvSpPr>
          <p:cNvPr id="4" name="Footer Placeholder 3"/>
          <p:cNvSpPr>
            <a:spLocks noGrp="1"/>
          </p:cNvSpPr>
          <p:nvPr>
            <p:ph type="ftr" sz="quarter" idx="15"/>
          </p:nvPr>
        </p:nvSpPr>
        <p:spPr>
          <a:xfrm>
            <a:off x="732314" y="6332558"/>
            <a:ext cx="5745379" cy="365125"/>
          </a:xfrm>
        </p:spPr>
        <p:txBody>
          <a:bodyPr/>
          <a:lstStyle/>
          <a:p>
            <a:r>
              <a:rPr lang="en-US" smtClean="0"/>
              <a:t>Copyright © 2023, Oracle and/or its affiliates. All rights reserved   </a:t>
            </a:r>
            <a:endParaRPr lang="en-US" dirty="0"/>
          </a:p>
        </p:txBody>
      </p:sp>
      <p:pic>
        <p:nvPicPr>
          <p:cNvPr id="5" name="Picture 4"/>
          <p:cNvPicPr>
            <a:picLocks noChangeAspect="1"/>
          </p:cNvPicPr>
          <p:nvPr/>
        </p:nvPicPr>
        <p:blipFill>
          <a:blip r:embed="rId6"/>
          <a:stretch>
            <a:fillRect/>
          </a:stretch>
        </p:blipFill>
        <p:spPr>
          <a:xfrm>
            <a:off x="732314" y="1100499"/>
            <a:ext cx="7945072" cy="2738573"/>
          </a:xfrm>
          <a:prstGeom prst="rect">
            <a:avLst/>
          </a:prstGeom>
          <a:ln>
            <a:noFill/>
          </a:ln>
          <a:effectLst>
            <a:softEdge rad="112500"/>
          </a:effectLst>
        </p:spPr>
      </p:pic>
      <p:sp>
        <p:nvSpPr>
          <p:cNvPr id="9" name="Rectangle 8">
            <a:extLst>
              <a:ext uri="{FF2B5EF4-FFF2-40B4-BE49-F238E27FC236}">
                <a16:creationId xmlns:a16="http://schemas.microsoft.com/office/drawing/2014/main" id="{96676E96-6153-6E47-118B-5473699B7522}"/>
              </a:ext>
            </a:extLst>
          </p:cNvPr>
          <p:cNvSpPr/>
          <p:nvPr/>
        </p:nvSpPr>
        <p:spPr>
          <a:xfrm>
            <a:off x="3858321" y="1216167"/>
            <a:ext cx="1929161" cy="211874"/>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Tree>
    <p:extLst>
      <p:ext uri="{BB962C8B-B14F-4D97-AF65-F5344CB8AC3E}">
        <p14:creationId xmlns:p14="http://schemas.microsoft.com/office/powerpoint/2010/main" val="158694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5"/>
          </p:nvPr>
        </p:nvSpPr>
        <p:spPr/>
        <p:txBody>
          <a:bodyPr/>
          <a:lstStyle/>
          <a:p>
            <a:r>
              <a:rPr lang="en-US" smtClean="0"/>
              <a:t>Copyright © 2023, Oracle and/or its affiliates. All rights reserved   </a:t>
            </a:r>
            <a:endParaRPr lang="en-US" dirty="0"/>
          </a:p>
        </p:txBody>
      </p:sp>
      <p:pic>
        <p:nvPicPr>
          <p:cNvPr id="9" name="Picture 8"/>
          <p:cNvPicPr>
            <a:picLocks noChangeAspect="1"/>
          </p:cNvPicPr>
          <p:nvPr/>
        </p:nvPicPr>
        <p:blipFill>
          <a:blip r:embed="rId2"/>
          <a:stretch>
            <a:fillRect/>
          </a:stretch>
        </p:blipFill>
        <p:spPr>
          <a:xfrm>
            <a:off x="747131" y="1745859"/>
            <a:ext cx="11164738" cy="3492689"/>
          </a:xfrm>
          <a:prstGeom prst="rect">
            <a:avLst/>
          </a:prstGeom>
        </p:spPr>
      </p:pic>
      <p:pic>
        <p:nvPicPr>
          <p:cNvPr id="10" name="Picture 9"/>
          <p:cNvPicPr>
            <a:picLocks noChangeAspect="1"/>
          </p:cNvPicPr>
          <p:nvPr/>
        </p:nvPicPr>
        <p:blipFill>
          <a:blip r:embed="rId3"/>
          <a:stretch>
            <a:fillRect/>
          </a:stretch>
        </p:blipFill>
        <p:spPr>
          <a:xfrm>
            <a:off x="10960753" y="89920"/>
            <a:ext cx="1141326" cy="1448948"/>
          </a:xfrm>
          <a:prstGeom prst="rect">
            <a:avLst/>
          </a:prstGeom>
        </p:spPr>
      </p:pic>
      <p:sp>
        <p:nvSpPr>
          <p:cNvPr id="11" name="Title 2">
            <a:extLst>
              <a:ext uri="{FF2B5EF4-FFF2-40B4-BE49-F238E27FC236}">
                <a16:creationId xmlns:a16="http://schemas.microsoft.com/office/drawing/2014/main" id="{43B6EB88-CEF8-49AB-AEE9-ACE2A4266178}"/>
              </a:ext>
            </a:extLst>
          </p:cNvPr>
          <p:cNvSpPr>
            <a:spLocks noGrp="1"/>
          </p:cNvSpPr>
          <p:nvPr>
            <p:ph type="title"/>
          </p:nvPr>
        </p:nvSpPr>
        <p:spPr>
          <a:xfrm>
            <a:off x="596355" y="283290"/>
            <a:ext cx="7438784" cy="822960"/>
          </a:xfrm>
        </p:spPr>
        <p:txBody>
          <a:bodyPr/>
          <a:lstStyle/>
          <a:p>
            <a:r>
              <a:rPr lang="fi-FI" sz="2800" dirty="0" smtClean="0"/>
              <a:t>Exadata Cloud on Oracle </a:t>
            </a:r>
            <a:r>
              <a:rPr lang="fi-FI" sz="2800" dirty="0" smtClean="0">
                <a:solidFill>
                  <a:schemeClr val="accent1">
                    <a:lumMod val="75000"/>
                  </a:schemeClr>
                </a:solidFill>
              </a:rPr>
              <a:t>Live Labs </a:t>
            </a:r>
            <a:endParaRPr lang="en-FI" sz="2800" dirty="0">
              <a:solidFill>
                <a:schemeClr val="accent1">
                  <a:lumMod val="75000"/>
                </a:schemeClr>
              </a:solidFill>
            </a:endParaRPr>
          </a:p>
        </p:txBody>
      </p:sp>
      <p:sp>
        <p:nvSpPr>
          <p:cNvPr id="12" name="Rectangle 11"/>
          <p:cNvSpPr/>
          <p:nvPr/>
        </p:nvSpPr>
        <p:spPr>
          <a:xfrm>
            <a:off x="5511989" y="5847655"/>
            <a:ext cx="1361149" cy="369332"/>
          </a:xfrm>
          <a:prstGeom prst="rect">
            <a:avLst/>
          </a:prstGeom>
        </p:spPr>
        <p:txBody>
          <a:bodyPr wrap="square">
            <a:spAutoFit/>
          </a:bodyPr>
          <a:lstStyle/>
          <a:p>
            <a:r>
              <a:rPr lang="pt-BR" dirty="0" smtClean="0">
                <a:hlinkClick r:id="rId4"/>
              </a:rPr>
              <a:t>Click Here</a:t>
            </a:r>
            <a:r>
              <a:rPr lang="pt-BR" dirty="0" smtClean="0"/>
              <a:t> </a:t>
            </a:r>
            <a:endParaRPr lang="pt-BR" dirty="0"/>
          </a:p>
        </p:txBody>
      </p:sp>
    </p:spTree>
    <p:extLst>
      <p:ext uri="{BB962C8B-B14F-4D97-AF65-F5344CB8AC3E}">
        <p14:creationId xmlns:p14="http://schemas.microsoft.com/office/powerpoint/2010/main" val="333094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DC6ABA-D375-4ECC-A654-18BD8B62EB2C}"/>
              </a:ext>
            </a:extLst>
          </p:cNvPr>
          <p:cNvSpPr>
            <a:spLocks noGrp="1"/>
          </p:cNvSpPr>
          <p:nvPr>
            <p:ph type="ftr" sz="quarter" idx="15"/>
          </p:nvPr>
        </p:nvSpPr>
        <p:spPr>
          <a:xfrm>
            <a:off x="455318" y="6384811"/>
            <a:ext cx="5745379" cy="365125"/>
          </a:xfrm>
        </p:spPr>
        <p:txBody>
          <a:bodyPr/>
          <a:lstStyle/>
          <a:p>
            <a:r>
              <a:rPr lang="en-US" smtClean="0"/>
              <a:t>Copyright © 2023, Oracle and/or its affiliates. All rights reserved   </a:t>
            </a:r>
            <a:endParaRPr lang="en-US" dirty="0"/>
          </a:p>
        </p:txBody>
      </p:sp>
      <p:pic>
        <p:nvPicPr>
          <p:cNvPr id="9" name="Picture 8"/>
          <p:cNvPicPr>
            <a:picLocks noChangeAspect="1"/>
          </p:cNvPicPr>
          <p:nvPr/>
        </p:nvPicPr>
        <p:blipFill>
          <a:blip r:embed="rId3"/>
          <a:stretch>
            <a:fillRect/>
          </a:stretch>
        </p:blipFill>
        <p:spPr>
          <a:xfrm>
            <a:off x="571675" y="1032394"/>
            <a:ext cx="8870544" cy="3328262"/>
          </a:xfrm>
          <a:prstGeom prst="rect">
            <a:avLst/>
          </a:prstGeom>
          <a:ln>
            <a:noFill/>
          </a:ln>
          <a:effectLst>
            <a:softEdge rad="112500"/>
          </a:effectLst>
        </p:spPr>
      </p:pic>
      <p:pic>
        <p:nvPicPr>
          <p:cNvPr id="10" name="Picture 9"/>
          <p:cNvPicPr>
            <a:picLocks noChangeAspect="1"/>
          </p:cNvPicPr>
          <p:nvPr/>
        </p:nvPicPr>
        <p:blipFill>
          <a:blip r:embed="rId4"/>
          <a:stretch>
            <a:fillRect/>
          </a:stretch>
        </p:blipFill>
        <p:spPr>
          <a:xfrm>
            <a:off x="4000448" y="3803084"/>
            <a:ext cx="7836334" cy="2377799"/>
          </a:xfrm>
          <a:prstGeom prst="rect">
            <a:avLst/>
          </a:prstGeom>
          <a:ln>
            <a:noFill/>
          </a:ln>
          <a:effectLst>
            <a:softEdge rad="112500"/>
          </a:effectLst>
        </p:spPr>
      </p:pic>
      <p:sp>
        <p:nvSpPr>
          <p:cNvPr id="6" name="Title 2">
            <a:extLst>
              <a:ext uri="{FF2B5EF4-FFF2-40B4-BE49-F238E27FC236}">
                <a16:creationId xmlns:a16="http://schemas.microsoft.com/office/drawing/2014/main" id="{43B6EB88-CEF8-49AB-AEE9-ACE2A4266178}"/>
              </a:ext>
            </a:extLst>
          </p:cNvPr>
          <p:cNvSpPr>
            <a:spLocks noGrp="1"/>
          </p:cNvSpPr>
          <p:nvPr>
            <p:ph type="title"/>
          </p:nvPr>
        </p:nvSpPr>
        <p:spPr>
          <a:xfrm>
            <a:off x="571675" y="247134"/>
            <a:ext cx="6857546" cy="519190"/>
          </a:xfrm>
        </p:spPr>
        <p:txBody>
          <a:bodyPr/>
          <a:lstStyle/>
          <a:p>
            <a:r>
              <a:rPr lang="fi-FI" dirty="0" smtClean="0"/>
              <a:t>OPN Web Page </a:t>
            </a:r>
            <a:endParaRPr lang="en-FI" dirty="0"/>
          </a:p>
        </p:txBody>
      </p:sp>
      <p:sp>
        <p:nvSpPr>
          <p:cNvPr id="7" name="Title 2">
            <a:extLst>
              <a:ext uri="{FF2B5EF4-FFF2-40B4-BE49-F238E27FC236}">
                <a16:creationId xmlns:a16="http://schemas.microsoft.com/office/drawing/2014/main" id="{43B6EB88-CEF8-49AB-AEE9-ACE2A4266178}"/>
              </a:ext>
            </a:extLst>
          </p:cNvPr>
          <p:cNvSpPr txBox="1">
            <a:spLocks/>
          </p:cNvSpPr>
          <p:nvPr/>
        </p:nvSpPr>
        <p:spPr>
          <a:xfrm>
            <a:off x="5350212" y="6142592"/>
            <a:ext cx="2079009" cy="407855"/>
          </a:xfrm>
          <a:prstGeom prst="rect">
            <a:avLst/>
          </a:prstGeom>
        </p:spPr>
        <p:txBody>
          <a:bodyPr vert="horz" lIns="0" tIns="0" rIns="0" bIns="0" rtlCol="0" anchor="b">
            <a:noAutofit/>
          </a:bodyPr>
          <a:lstStyle>
            <a:lvl1pPr algn="l" defTabSz="914400" rtl="0" eaLnBrk="1" latinLnBrk="0" hangingPunct="1">
              <a:lnSpc>
                <a:spcPct val="95000"/>
              </a:lnSpc>
              <a:spcBef>
                <a:spcPct val="0"/>
              </a:spcBef>
              <a:buNone/>
              <a:defRPr lang="en-US" sz="2400" b="1" i="0" kern="1200" baseline="0">
                <a:solidFill>
                  <a:schemeClr val="tx1"/>
                </a:solidFill>
                <a:latin typeface="+mn-lt"/>
                <a:ea typeface="+mn-ea"/>
                <a:cs typeface="+mj-cs"/>
              </a:defRPr>
            </a:lvl1pPr>
          </a:lstStyle>
          <a:p>
            <a:r>
              <a:rPr lang="fi-FI" sz="1600" dirty="0" smtClean="0"/>
              <a:t>  </a:t>
            </a:r>
            <a:r>
              <a:rPr lang="fi-FI" sz="1600" b="0" dirty="0" smtClean="0">
                <a:hlinkClick r:id="rId5"/>
              </a:rPr>
              <a:t>Click here</a:t>
            </a:r>
            <a:endParaRPr lang="en-FI" sz="1600" b="0" dirty="0"/>
          </a:p>
        </p:txBody>
      </p:sp>
      <p:pic>
        <p:nvPicPr>
          <p:cNvPr id="3" name="Picture 2"/>
          <p:cNvPicPr>
            <a:picLocks noChangeAspect="1"/>
          </p:cNvPicPr>
          <p:nvPr/>
        </p:nvPicPr>
        <p:blipFill>
          <a:blip r:embed="rId6"/>
          <a:stretch>
            <a:fillRect/>
          </a:stretch>
        </p:blipFill>
        <p:spPr>
          <a:xfrm>
            <a:off x="11144572" y="192940"/>
            <a:ext cx="915277" cy="1146768"/>
          </a:xfrm>
          <a:prstGeom prst="rect">
            <a:avLst/>
          </a:prstGeom>
        </p:spPr>
      </p:pic>
    </p:spTree>
    <p:extLst>
      <p:ext uri="{BB962C8B-B14F-4D97-AF65-F5344CB8AC3E}">
        <p14:creationId xmlns:p14="http://schemas.microsoft.com/office/powerpoint/2010/main" val="1284491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94E3C553-2992-4325-8D7A-751622906CAF}"/>
              </a:ext>
            </a:extLst>
          </p:cNvPr>
          <p:cNvSpPr>
            <a:spLocks noGrp="1"/>
          </p:cNvSpPr>
          <p:nvPr>
            <p:ph type="body" sz="quarter" idx="4294967295"/>
          </p:nvPr>
        </p:nvSpPr>
        <p:spPr>
          <a:xfrm>
            <a:off x="685799" y="1251864"/>
            <a:ext cx="10671175" cy="2667000"/>
          </a:xfrm>
        </p:spPr>
        <p:txBody>
          <a:bodyPr/>
          <a:lstStyle/>
          <a:p>
            <a:pPr marL="0" marR="0" fontAlgn="base">
              <a:spcBef>
                <a:spcPts val="0"/>
              </a:spcBef>
              <a:spcAft>
                <a:spcPts val="1200"/>
              </a:spcAft>
            </a:pPr>
            <a:r>
              <a:rPr lang="pt-BR" dirty="0"/>
              <a:t>The </a:t>
            </a:r>
            <a:r>
              <a:rPr lang="pt-BR" b="1" dirty="0">
                <a:solidFill>
                  <a:srgbClr val="41817E"/>
                </a:solidFill>
                <a:hlinkClick r:id="rId2">
                  <a:extLst>
                    <a:ext uri="{A12FA001-AC4F-418D-AE19-62706E023703}">
                      <ahyp:hlinkClr xmlns:ahyp="http://schemas.microsoft.com/office/drawing/2018/hyperlinkcolor" xmlns="" val="tx"/>
                    </a:ext>
                  </a:extLst>
                </a:hlinkClick>
              </a:rPr>
              <a:t>LAD Partner Community</a:t>
            </a:r>
            <a:r>
              <a:rPr lang="pt-BR" b="1" dirty="0">
                <a:solidFill>
                  <a:srgbClr val="41817E"/>
                </a:solidFill>
              </a:rPr>
              <a:t>  </a:t>
            </a:r>
            <a:r>
              <a:rPr lang="en-US" dirty="0"/>
              <a:t>is a space dedicated to our partners in Latin America, where you can find information and stay up to date on what OPN has to offer.</a:t>
            </a:r>
          </a:p>
          <a:p>
            <a:pPr marL="0" marR="0" fontAlgn="base">
              <a:spcBef>
                <a:spcPts val="0"/>
              </a:spcBef>
              <a:spcAft>
                <a:spcPts val="1200"/>
              </a:spcAft>
            </a:pPr>
            <a:r>
              <a:rPr lang="en-US" dirty="0"/>
              <a:t>In the Community, you will find all the information that we communicate to our ecosystem by email.</a:t>
            </a:r>
            <a:r>
              <a:rPr lang="es-ES" dirty="0"/>
              <a:t> </a:t>
            </a:r>
          </a:p>
          <a:p>
            <a:pPr marL="285750" marR="0" indent="-285750" fontAlgn="base">
              <a:lnSpc>
                <a:spcPct val="100000"/>
              </a:lnSpc>
              <a:spcBef>
                <a:spcPts val="0"/>
              </a:spcBef>
              <a:spcAft>
                <a:spcPts val="1200"/>
              </a:spcAft>
              <a:buFont typeface="Arial" panose="020B0604020202020204" pitchFamily="34" charset="0"/>
              <a:buChar char="•"/>
            </a:pPr>
            <a:r>
              <a:rPr lang="pt-BR" dirty="0"/>
              <a:t>Explore </a:t>
            </a:r>
            <a:r>
              <a:rPr lang="pt-BR" b="1" dirty="0">
                <a:solidFill>
                  <a:srgbClr val="41817E"/>
                </a:solidFill>
                <a:hlinkClick r:id="rId2">
                  <a:extLst>
                    <a:ext uri="{A12FA001-AC4F-418D-AE19-62706E023703}">
                      <ahyp:hlinkClr xmlns:ahyp="http://schemas.microsoft.com/office/drawing/2018/hyperlinkcolor" xmlns="" val="tx"/>
                    </a:ext>
                  </a:extLst>
                </a:hlinkClick>
              </a:rPr>
              <a:t>Categories</a:t>
            </a:r>
            <a:r>
              <a:rPr lang="pt-BR" dirty="0"/>
              <a:t>: </a:t>
            </a:r>
            <a:r>
              <a:rPr lang="en-US" dirty="0"/>
              <a:t>organized by grouping publications on a same topic; </a:t>
            </a:r>
            <a:endParaRPr lang="es-ES" dirty="0"/>
          </a:p>
          <a:p>
            <a:pPr marL="285750" marR="0" indent="-285750" fontAlgn="base">
              <a:lnSpc>
                <a:spcPct val="100000"/>
              </a:lnSpc>
              <a:spcBef>
                <a:spcPts val="0"/>
              </a:spcBef>
              <a:spcAft>
                <a:spcPts val="1200"/>
              </a:spcAft>
              <a:buFont typeface="Arial" panose="020B0604020202020204" pitchFamily="34" charset="0"/>
              <a:buChar char="•"/>
            </a:pPr>
            <a:r>
              <a:rPr lang="pt-BR" dirty="0"/>
              <a:t>Access the </a:t>
            </a:r>
            <a:r>
              <a:rPr lang="pt-BR" b="1" dirty="0">
                <a:solidFill>
                  <a:srgbClr val="41817E"/>
                </a:solidFill>
                <a:hlinkClick r:id="rId3">
                  <a:extLst>
                    <a:ext uri="{A12FA001-AC4F-418D-AE19-62706E023703}">
                      <ahyp:hlinkClr xmlns:ahyp="http://schemas.microsoft.com/office/drawing/2018/hyperlinkcolor" xmlns="" val="tx"/>
                    </a:ext>
                  </a:extLst>
                </a:hlinkClick>
              </a:rPr>
              <a:t>Recent Discussions</a:t>
            </a:r>
            <a:r>
              <a:rPr lang="pt-BR" b="1" dirty="0">
                <a:solidFill>
                  <a:srgbClr val="41817E"/>
                </a:solidFill>
              </a:rPr>
              <a:t> </a:t>
            </a:r>
            <a:r>
              <a:rPr lang="pt-BR" dirty="0"/>
              <a:t> tab to check the latest posts published;</a:t>
            </a:r>
          </a:p>
          <a:p>
            <a:pPr marL="285750" marR="0" indent="-285750" algn="l" fontAlgn="base">
              <a:lnSpc>
                <a:spcPct val="100000"/>
              </a:lnSpc>
              <a:spcBef>
                <a:spcPts val="0"/>
              </a:spcBef>
              <a:spcAft>
                <a:spcPts val="0"/>
              </a:spcAft>
              <a:buFont typeface="Arial" panose="020B0604020202020204" pitchFamily="34" charset="0"/>
              <a:buChar char="•"/>
            </a:pPr>
            <a:r>
              <a:rPr lang="pt-BR" dirty="0"/>
              <a:t>Take part in </a:t>
            </a:r>
            <a:r>
              <a:rPr lang="pt-BR" b="1" dirty="0">
                <a:solidFill>
                  <a:srgbClr val="41817E"/>
                </a:solidFill>
                <a:hlinkClick r:id="rId4">
                  <a:extLst>
                    <a:ext uri="{A12FA001-AC4F-418D-AE19-62706E023703}">
                      <ahyp:hlinkClr xmlns:ahyp="http://schemas.microsoft.com/office/drawing/2018/hyperlinkcolor" xmlns="" val="tx"/>
                    </a:ext>
                  </a:extLst>
                </a:hlinkClick>
              </a:rPr>
              <a:t>Groups</a:t>
            </a:r>
            <a:r>
              <a:rPr lang="pt-BR" dirty="0"/>
              <a:t> and interact with Oracle Experts and other partners;</a:t>
            </a:r>
          </a:p>
          <a:p>
            <a:pPr marL="285750" marR="0" indent="-285750" algn="l" fontAlgn="base">
              <a:lnSpc>
                <a:spcPct val="100000"/>
              </a:lnSpc>
              <a:spcBef>
                <a:spcPts val="0"/>
              </a:spcBef>
              <a:spcAft>
                <a:spcPts val="0"/>
              </a:spcAft>
              <a:buFont typeface="Arial" panose="020B0604020202020204" pitchFamily="34" charset="0"/>
              <a:buChar char="•"/>
            </a:pPr>
            <a:endParaRPr lang="pt-BR" dirty="0"/>
          </a:p>
          <a:p>
            <a:pPr marL="285750" marR="0" indent="-285750" algn="l" fontAlgn="base">
              <a:lnSpc>
                <a:spcPct val="100000"/>
              </a:lnSpc>
              <a:spcBef>
                <a:spcPts val="0"/>
              </a:spcBef>
              <a:spcAft>
                <a:spcPts val="0"/>
              </a:spcAft>
              <a:buFont typeface="Arial" panose="020B0604020202020204" pitchFamily="34" charset="0"/>
              <a:buChar char="•"/>
            </a:pPr>
            <a:r>
              <a:rPr lang="pt-BR" dirty="0"/>
              <a:t>Recordings.</a:t>
            </a:r>
            <a:endParaRPr lang="en-US" dirty="0"/>
          </a:p>
          <a:p>
            <a:pPr marL="0" marR="0" fontAlgn="base">
              <a:spcBef>
                <a:spcPts val="0"/>
              </a:spcBef>
              <a:spcAft>
                <a:spcPts val="0"/>
              </a:spcAft>
            </a:pPr>
            <a:r>
              <a:rPr lang="pt-BR" dirty="0"/>
              <a:t> </a:t>
            </a:r>
            <a:endParaRPr lang="en-US" dirty="0"/>
          </a:p>
          <a:p>
            <a:pPr marL="0" marR="0" fontAlgn="base">
              <a:spcBef>
                <a:spcPts val="0"/>
              </a:spcBef>
              <a:spcAft>
                <a:spcPts val="0"/>
              </a:spcAft>
            </a:pPr>
            <a:r>
              <a:rPr lang="pt-BR" b="1" dirty="0">
                <a:solidFill>
                  <a:srgbClr val="FF0000"/>
                </a:solidFill>
              </a:rPr>
              <a:t>Important</a:t>
            </a:r>
            <a:r>
              <a:rPr lang="pt-BR" dirty="0"/>
              <a:t>: </a:t>
            </a:r>
            <a:r>
              <a:rPr lang="en-US" dirty="0"/>
              <a:t>An Oracle SSO account is required to access the Community and other OPN resources. If you don't have this account yet, access </a:t>
            </a:r>
            <a:r>
              <a:rPr lang="en-US" b="1" dirty="0">
                <a:solidFill>
                  <a:srgbClr val="41817E"/>
                </a:solidFill>
                <a:hlinkClick r:id="rId5">
                  <a:extLst>
                    <a:ext uri="{A12FA001-AC4F-418D-AE19-62706E023703}">
                      <ahyp:hlinkClr xmlns:ahyp="http://schemas.microsoft.com/office/drawing/2018/hyperlinkcolor" xmlns="" val="tx"/>
                    </a:ext>
                  </a:extLst>
                </a:hlinkClick>
              </a:rPr>
              <a:t>this link </a:t>
            </a:r>
            <a:r>
              <a:rPr lang="en-US" dirty="0"/>
              <a:t>or the QR code below.</a:t>
            </a:r>
          </a:p>
        </p:txBody>
      </p:sp>
      <p:sp>
        <p:nvSpPr>
          <p:cNvPr id="7" name="Title 6">
            <a:extLst>
              <a:ext uri="{FF2B5EF4-FFF2-40B4-BE49-F238E27FC236}">
                <a16:creationId xmlns:a16="http://schemas.microsoft.com/office/drawing/2014/main" id="{ECA3F1EB-63CE-4440-AE50-7B3D82016483}"/>
              </a:ext>
            </a:extLst>
          </p:cNvPr>
          <p:cNvSpPr>
            <a:spLocks noGrp="1"/>
          </p:cNvSpPr>
          <p:nvPr>
            <p:ph type="title" idx="4294967295"/>
          </p:nvPr>
        </p:nvSpPr>
        <p:spPr>
          <a:xfrm>
            <a:off x="685799" y="227086"/>
            <a:ext cx="10820400" cy="822325"/>
          </a:xfrm>
        </p:spPr>
        <p:txBody>
          <a:bodyPr/>
          <a:lstStyle/>
          <a:p>
            <a:r>
              <a:rPr lang="en-US" sz="2300" dirty="0"/>
              <a:t>Stay Connected with the Latin America Partner Community</a:t>
            </a:r>
            <a:r>
              <a:rPr lang="pt-BR" sz="2300" dirty="0"/>
              <a:t>!</a:t>
            </a:r>
            <a:r>
              <a:rPr lang="pt-BR" dirty="0"/>
              <a:t/>
            </a:r>
            <a:br>
              <a:rPr lang="pt-BR" dirty="0"/>
            </a:br>
            <a:r>
              <a:rPr lang="pt-BR" sz="2000" b="0" dirty="0"/>
              <a:t>Information, collaboration and training all in a single spot.</a:t>
            </a:r>
            <a:endParaRPr lang="en-US" sz="2000" b="0" dirty="0"/>
          </a:p>
        </p:txBody>
      </p:sp>
      <p:pic>
        <p:nvPicPr>
          <p:cNvPr id="5" name="Picture 4" descr="Qr code&#10;&#10;Description automatically generated">
            <a:extLst>
              <a:ext uri="{FF2B5EF4-FFF2-40B4-BE49-F238E27FC236}">
                <a16:creationId xmlns:a16="http://schemas.microsoft.com/office/drawing/2014/main" id="{7E1BAC48-5A08-48DB-8139-1D4009267395}"/>
              </a:ext>
            </a:extLst>
          </p:cNvPr>
          <p:cNvPicPr>
            <a:picLocks noChangeAspect="1"/>
          </p:cNvPicPr>
          <p:nvPr/>
        </p:nvPicPr>
        <p:blipFill>
          <a:blip r:embed="rId6"/>
          <a:stretch>
            <a:fillRect/>
          </a:stretch>
        </p:blipFill>
        <p:spPr>
          <a:xfrm>
            <a:off x="2464972" y="5007230"/>
            <a:ext cx="1276296" cy="1276296"/>
          </a:xfrm>
          <a:prstGeom prst="rect">
            <a:avLst/>
          </a:prstGeom>
          <a:ln>
            <a:noFill/>
          </a:ln>
          <a:effectLst>
            <a:outerShdw blurRad="292100" dist="139700" dir="2700000" algn="tl" rotWithShape="0">
              <a:srgbClr val="333333">
                <a:alpha val="65000"/>
              </a:srgbClr>
            </a:outerShdw>
          </a:effectLst>
        </p:spPr>
      </p:pic>
      <p:sp>
        <p:nvSpPr>
          <p:cNvPr id="8" name="Text Placeholder 8">
            <a:extLst>
              <a:ext uri="{FF2B5EF4-FFF2-40B4-BE49-F238E27FC236}">
                <a16:creationId xmlns:a16="http://schemas.microsoft.com/office/drawing/2014/main" id="{98A69641-71B9-4B38-85AB-A275F81D2421}"/>
              </a:ext>
            </a:extLst>
          </p:cNvPr>
          <p:cNvSpPr txBox="1">
            <a:spLocks/>
          </p:cNvSpPr>
          <p:nvPr/>
        </p:nvSpPr>
        <p:spPr>
          <a:xfrm>
            <a:off x="543824" y="5562025"/>
            <a:ext cx="1895475" cy="532749"/>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5000"/>
              </a:lnSpc>
              <a:spcBef>
                <a:spcPts val="0"/>
              </a:spcBef>
              <a:spcAft>
                <a:spcPts val="1200"/>
              </a:spcAft>
              <a:buClrTx/>
              <a:buSzTx/>
              <a:buFont typeface="System Font Regular"/>
              <a:buNone/>
              <a:tabLst/>
              <a:defRPr/>
            </a:pPr>
            <a:r>
              <a:rPr kumimoji="0" lang="pt-BR" sz="12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Access the Community:</a:t>
            </a:r>
            <a:endParaRPr kumimoji="0" lang="en-US" sz="12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endParaRPr>
          </a:p>
        </p:txBody>
      </p:sp>
      <p:sp>
        <p:nvSpPr>
          <p:cNvPr id="10" name="Text Placeholder 8">
            <a:extLst>
              <a:ext uri="{FF2B5EF4-FFF2-40B4-BE49-F238E27FC236}">
                <a16:creationId xmlns:a16="http://schemas.microsoft.com/office/drawing/2014/main" id="{92658852-E6D0-4ACC-B9F9-7E2FC8C72768}"/>
              </a:ext>
            </a:extLst>
          </p:cNvPr>
          <p:cNvSpPr txBox="1">
            <a:spLocks/>
          </p:cNvSpPr>
          <p:nvPr/>
        </p:nvSpPr>
        <p:spPr>
          <a:xfrm>
            <a:off x="4961659" y="5594096"/>
            <a:ext cx="1911479" cy="177966"/>
          </a:xfrm>
          <a:prstGeom prst="rect">
            <a:avLst/>
          </a:prstGeom>
        </p:spPr>
        <p:txBody>
          <a:bodyPr vert="horz" lIns="0" tIns="0" rIns="0" bIns="0" rtlCol="0">
            <a:noAutofit/>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95000"/>
              </a:lnSpc>
              <a:spcBef>
                <a:spcPts val="0"/>
              </a:spcBef>
              <a:spcAft>
                <a:spcPts val="1200"/>
              </a:spcAft>
              <a:buClrTx/>
              <a:buSzTx/>
              <a:buFont typeface="System Font Regular"/>
              <a:buNone/>
              <a:tabLst/>
              <a:defRPr/>
            </a:pPr>
            <a:r>
              <a:rPr kumimoji="0" lang="pt-BR" sz="12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rPr>
              <a:t>Create your SSO account:</a:t>
            </a:r>
            <a:endParaRPr kumimoji="0" lang="en-US" sz="1200" b="1" i="0" u="none" strike="noStrike" kern="1200" cap="none" spc="0" normalizeH="0" baseline="0" noProof="0" dirty="0">
              <a:ln>
                <a:noFill/>
              </a:ln>
              <a:solidFill>
                <a:srgbClr val="312D2A"/>
              </a:solidFill>
              <a:effectLst/>
              <a:uLnTx/>
              <a:uFillTx/>
              <a:latin typeface="Oracle Sans" panose="020B0503020204020204" pitchFamily="34" charset="0"/>
              <a:ea typeface="+mn-ea"/>
              <a:cs typeface="Oracle Sans" panose="020B0503020204020204" pitchFamily="34" charset="0"/>
            </a:endParaRPr>
          </a:p>
        </p:txBody>
      </p:sp>
      <p:pic>
        <p:nvPicPr>
          <p:cNvPr id="11" name="Picture 10">
            <a:extLst>
              <a:ext uri="{FF2B5EF4-FFF2-40B4-BE49-F238E27FC236}">
                <a16:creationId xmlns:a16="http://schemas.microsoft.com/office/drawing/2014/main" id="{9A5F011A-CC7E-493E-8F00-AE050372ECE2}"/>
              </a:ext>
            </a:extLst>
          </p:cNvPr>
          <p:cNvPicPr>
            <a:picLocks noChangeAspect="1"/>
          </p:cNvPicPr>
          <p:nvPr/>
        </p:nvPicPr>
        <p:blipFill>
          <a:blip r:embed="rId7"/>
          <a:srcRect/>
          <a:stretch/>
        </p:blipFill>
        <p:spPr>
          <a:xfrm>
            <a:off x="7034784" y="4943168"/>
            <a:ext cx="1340358" cy="1340358"/>
          </a:xfrm>
          <a:prstGeom prst="rect">
            <a:avLst/>
          </a:prstGeom>
          <a:ln>
            <a:noFill/>
          </a:ln>
          <a:effectLst>
            <a:outerShdw blurRad="292100" dist="139700" dir="2700000" algn="tl" rotWithShape="0">
              <a:srgbClr val="333333">
                <a:alpha val="65000"/>
              </a:srgbClr>
            </a:outerShdw>
          </a:effectLst>
        </p:spPr>
      </p:pic>
      <p:sp>
        <p:nvSpPr>
          <p:cNvPr id="2" name="Footer Placeholder 1"/>
          <p:cNvSpPr>
            <a:spLocks noGrp="1"/>
          </p:cNvSpPr>
          <p:nvPr>
            <p:ph type="ftr" sz="quarter" idx="11"/>
          </p:nvPr>
        </p:nvSpPr>
        <p:spPr>
          <a:xfrm>
            <a:off x="685799" y="6388352"/>
            <a:ext cx="5745379" cy="365125"/>
          </a:xfrm>
        </p:spPr>
        <p:txBody>
          <a:bodyPr/>
          <a:lstStyle/>
          <a:p>
            <a:r>
              <a:rPr lang="en-US" smtClean="0"/>
              <a:t>Copyright © 2023, Oracle and/or its affiliates. All rights reserved   </a:t>
            </a:r>
            <a:endParaRPr lang="en-US" dirty="0"/>
          </a:p>
        </p:txBody>
      </p:sp>
    </p:spTree>
    <p:extLst>
      <p:ext uri="{BB962C8B-B14F-4D97-AF65-F5344CB8AC3E}">
        <p14:creationId xmlns:p14="http://schemas.microsoft.com/office/powerpoint/2010/main" val="254578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0FF4411-1185-4BAD-B25D-624920FFBC8E}"/>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rcRect l="8294" t="12987" r="63902" b="31214"/>
          <a:stretch>
            <a:fillRect/>
          </a:stretch>
        </p:blipFill>
        <p:spPr>
          <a:xfrm flipH="1">
            <a:off x="6095999" y="2679"/>
            <a:ext cx="6094412" cy="6854429"/>
          </a:xfrm>
          <a:prstGeom prst="rect">
            <a:avLst/>
          </a:prstGeom>
        </p:spPr>
      </p:pic>
      <p:sp>
        <p:nvSpPr>
          <p:cNvPr id="9" name="Rectangle: Rounded Corners 69">
            <a:extLst>
              <a:ext uri="{FF2B5EF4-FFF2-40B4-BE49-F238E27FC236}">
                <a16:creationId xmlns:a16="http://schemas.microsoft.com/office/drawing/2014/main" id="{00297AC7-1AAA-8D43-BD4D-88BF4D926EFA}"/>
              </a:ext>
            </a:extLst>
          </p:cNvPr>
          <p:cNvSpPr/>
          <p:nvPr>
            <p:custDataLst>
              <p:tags r:id="rId2"/>
            </p:custDataLst>
          </p:nvPr>
        </p:nvSpPr>
        <p:spPr>
          <a:xfrm>
            <a:off x="6095999" y="895"/>
            <a:ext cx="6094413" cy="6856213"/>
          </a:xfrm>
          <a:prstGeom prst="roundRect">
            <a:avLst>
              <a:gd name="adj" fmla="val 0"/>
            </a:avLst>
          </a:prstGeom>
          <a:solidFill>
            <a:srgbClr val="33553C">
              <a:alpha val="60000"/>
            </a:srgbClr>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14126">
              <a:lnSpc>
                <a:spcPct val="110000"/>
              </a:lnSpc>
              <a:spcBef>
                <a:spcPct val="0"/>
              </a:spcBef>
              <a:spcAft>
                <a:spcPts val="1200"/>
              </a:spcAft>
              <a:defRPr/>
            </a:pPr>
            <a:endParaRPr lang="en-US" sz="1400" baseline="-25000">
              <a:solidFill>
                <a:srgbClr val="000000"/>
              </a:solidFill>
              <a:latin typeface="Arial"/>
              <a:cs typeface="Arial" panose="020B0604020202020204" pitchFamily="34" charset="0"/>
            </a:endParaRPr>
          </a:p>
        </p:txBody>
      </p:sp>
      <p:pic>
        <p:nvPicPr>
          <p:cNvPr id="4" name="Picture 3">
            <a:extLst>
              <a:ext uri="{FF2B5EF4-FFF2-40B4-BE49-F238E27FC236}">
                <a16:creationId xmlns:a16="http://schemas.microsoft.com/office/drawing/2014/main" id="{8E1824F3-5951-6043-8605-C74887A562EA}"/>
              </a:ext>
            </a:extLst>
          </p:cNvPr>
          <p:cNvPicPr>
            <a:picLocks noChangeAspect="1"/>
          </p:cNvPicPr>
          <p:nvPr>
            <p:custDataLst>
              <p:tags r:id="rId3"/>
            </p:custDataLst>
          </p:nvPr>
        </p:nvPicPr>
        <p:blipFill>
          <a:blip r:embed="rId11" cstate="print">
            <a:extLst>
              <a:ext uri="{28A0092B-C50C-407E-A947-70E740481C1C}">
                <a14:useLocalDpi xmlns:a14="http://schemas.microsoft.com/office/drawing/2010/main" val="0"/>
              </a:ext>
            </a:extLst>
          </a:blip>
          <a:srcRect l="19051" r="21671"/>
          <a:stretch>
            <a:fillRect/>
          </a:stretch>
        </p:blipFill>
        <p:spPr>
          <a:xfrm flipH="1">
            <a:off x="1588" y="893"/>
            <a:ext cx="6094412" cy="6856214"/>
          </a:xfrm>
          <a:prstGeom prst="rect">
            <a:avLst/>
          </a:prstGeom>
        </p:spPr>
      </p:pic>
      <p:sp>
        <p:nvSpPr>
          <p:cNvPr id="2" name="Title 1">
            <a:extLst>
              <a:ext uri="{FF2B5EF4-FFF2-40B4-BE49-F238E27FC236}">
                <a16:creationId xmlns:a16="http://schemas.microsoft.com/office/drawing/2014/main" id="{FC9A3E9A-D7F6-9B4A-AC7A-B9DEBB5BD064}"/>
              </a:ext>
            </a:extLst>
          </p:cNvPr>
          <p:cNvSpPr>
            <a:spLocks noGrp="1"/>
          </p:cNvSpPr>
          <p:nvPr>
            <p:ph type="title"/>
            <p:custDataLst>
              <p:tags r:id="rId4"/>
            </p:custDataLst>
          </p:nvPr>
        </p:nvSpPr>
        <p:spPr>
          <a:xfrm>
            <a:off x="6646239" y="549392"/>
            <a:ext cx="4696670" cy="966671"/>
          </a:xfrm>
        </p:spPr>
        <p:txBody>
          <a:bodyPr vert="horz" lIns="0" tIns="0" rIns="0" bIns="0" rtlCol="0" anchor="b">
            <a:noAutofit/>
          </a:bodyPr>
          <a:lstStyle/>
          <a:p>
            <a:pPr>
              <a:spcAft>
                <a:spcPct val="0"/>
              </a:spcAft>
              <a:defRPr/>
            </a:pPr>
            <a:r>
              <a:rPr lang="en-US" sz="2800" dirty="0">
                <a:solidFill>
                  <a:srgbClr val="FCFBFA"/>
                </a:solidFill>
                <a:cs typeface="Arial" panose="020B0604020202020204" pitchFamily="34" charset="0"/>
              </a:rPr>
              <a:t>Thank You </a:t>
            </a:r>
            <a:r>
              <a:rPr lang="en-US" sz="2800" dirty="0">
                <a:solidFill>
                  <a:srgbClr val="FCFBFA"/>
                </a:solidFill>
                <a:cs typeface="Arial" panose="020B0604020202020204" pitchFamily="34" charset="0"/>
                <a:sym typeface="Wingdings" panose="05000000000000000000" pitchFamily="2" charset="2"/>
              </a:rPr>
              <a:t></a:t>
            </a:r>
            <a:endParaRPr lang="en-US" sz="2800" dirty="0">
              <a:solidFill>
                <a:srgbClr val="FCFBFA"/>
              </a:solidFill>
              <a:cs typeface="Arial" panose="020B0604020202020204" pitchFamily="34" charset="0"/>
            </a:endParaRPr>
          </a:p>
        </p:txBody>
      </p:sp>
      <p:pic>
        <p:nvPicPr>
          <p:cNvPr id="17" name="OTag">
            <a:extLst>
              <a:ext uri="{FF2B5EF4-FFF2-40B4-BE49-F238E27FC236}">
                <a16:creationId xmlns:a16="http://schemas.microsoft.com/office/drawing/2014/main" id="{66C5FEEC-3F5D-7046-8069-D46A7FD0A603}"/>
              </a:ext>
              <a:ext uri="{C183D7F6-B498-43B3-948B-1728B52AA6E4}">
                <adec:decorative xmlns="" xmlns:p14="http://schemas.microsoft.com/office/powerpoint/2010/main" xmlns:a14="http://schemas.microsoft.com/office/drawing/2010/main" xmlns:p15="http://schemas.microsoft.com/office/powerpoint/2012/main" xmlns:adec="http://schemas.microsoft.com/office/drawing/2017/decorative" val="1"/>
              </a:ext>
            </a:extLst>
          </p:cNvPr>
          <p:cNvPicPr>
            <a:picLocks noChangeAspect="1"/>
          </p:cNvPicPr>
          <p:nvPr>
            <p:custDataLst>
              <p:tags r:id="rId5"/>
            </p:custDataLst>
          </p:nvPr>
        </p:nvPicPr>
        <p:blipFill>
          <a:blip r:embed="rId12">
            <a:extLst>
              <a:ext uri="{28A0092B-C50C-407E-A947-70E740481C1C}">
                <a14:useLocalDpi xmlns:a14="http://schemas.microsoft.com/office/drawing/2010/main"/>
              </a:ext>
            </a:extLst>
          </a:blip>
          <a:stretch>
            <a:fillRect/>
          </a:stretch>
        </p:blipFill>
        <p:spPr>
          <a:xfrm>
            <a:off x="11181788" y="6354319"/>
            <a:ext cx="502789" cy="502789"/>
          </a:xfrm>
          <a:prstGeom prst="rect">
            <a:avLst/>
          </a:prstGeom>
        </p:spPr>
      </p:pic>
      <p:sp>
        <p:nvSpPr>
          <p:cNvPr id="8" name="Text Placeholder 2">
            <a:extLst>
              <a:ext uri="{FF2B5EF4-FFF2-40B4-BE49-F238E27FC236}">
                <a16:creationId xmlns:a16="http://schemas.microsoft.com/office/drawing/2014/main" id="{0D3E9B40-9839-43A8-9C6F-FD1147F681DE}"/>
              </a:ext>
            </a:extLst>
          </p:cNvPr>
          <p:cNvSpPr txBox="1"/>
          <p:nvPr>
            <p:custDataLst>
              <p:tags r:id="rId6"/>
            </p:custDataLst>
          </p:nvPr>
        </p:nvSpPr>
        <p:spPr>
          <a:xfrm>
            <a:off x="6646239" y="1516062"/>
            <a:ext cx="5379460" cy="4581149"/>
          </a:xfrm>
          <a:prstGeom prst="rect">
            <a:avLst/>
          </a:prstGeom>
          <a:noFill/>
        </p:spPr>
        <p:txBody>
          <a:bodyPr vert="horz" lIns="0" tIns="0" rIns="0" bIns="0" rtlCol="0">
            <a:noAutofit/>
          </a:bodyPr>
          <a:lstStyle>
            <a:lvl1pPr marL="184150" marR="0" indent="-184150" algn="l" defTabSz="914400" rtl="0" eaLnBrk="1" fontAlgn="auto" latinLnBrk="0" hangingPunct="1">
              <a:lnSpc>
                <a:spcPct val="100000"/>
              </a:lnSpc>
              <a:spcBef>
                <a:spcPts val="600"/>
              </a:spcBef>
              <a:spcAft>
                <a:spcPct val="0"/>
              </a:spcAft>
              <a:buClrTx/>
              <a:buSzTx/>
              <a:buFont typeface="Arial" panose="020B0604020202020204" pitchFamily="34" charset="0"/>
              <a:buChar char="•"/>
              <a:defRPr sz="1600" b="0" i="0" kern="1200">
                <a:solidFill>
                  <a:schemeClr val="bg1"/>
                </a:solidFill>
                <a:latin typeface="+mn-lt"/>
                <a:ea typeface="+mn-ea"/>
                <a:cs typeface="Oracle Sans Tab" panose="020B0503020204020204" pitchFamily="34" charset="0"/>
              </a:defRPr>
            </a:lvl1pPr>
            <a:lvl2pPr marL="365760" marR="0" indent="-182880" algn="l" defTabSz="914400" rtl="0" eaLnBrk="1" fontAlgn="auto" latinLnBrk="0" hangingPunct="1">
              <a:lnSpc>
                <a:spcPct val="100000"/>
              </a:lnSpc>
              <a:spcBef>
                <a:spcPts val="600"/>
              </a:spcBef>
              <a:spcAft>
                <a:spcPct val="0"/>
              </a:spcAft>
              <a:buClrTx/>
              <a:buSzTx/>
              <a:buFont typeface="Arial" panose="020B0604020202020204" pitchFamily="34" charset="0"/>
              <a:buChar char="•"/>
              <a:defRPr sz="1600" b="0" i="0" kern="1200">
                <a:solidFill>
                  <a:schemeClr val="bg1"/>
                </a:solidFill>
                <a:latin typeface="+mn-lt"/>
                <a:ea typeface="+mn-ea"/>
                <a:cs typeface="Oracle Sans Tab" panose="020B0503020204020204" pitchFamily="34" charset="0"/>
              </a:defRPr>
            </a:lvl2pPr>
            <a:lvl3pPr marL="547688" marR="0" indent="-182563" algn="l" defTabSz="914400" rtl="0" eaLnBrk="1" fontAlgn="auto" latinLnBrk="0" hangingPunct="1">
              <a:lnSpc>
                <a:spcPct val="100000"/>
              </a:lnSpc>
              <a:spcBef>
                <a:spcPts val="400"/>
              </a:spcBef>
              <a:spcAft>
                <a:spcPct val="0"/>
              </a:spcAft>
              <a:buClrTx/>
              <a:buSzTx/>
              <a:buFont typeface="Arial" panose="020B0604020202020204" pitchFamily="34" charset="0"/>
              <a:buChar char="•"/>
              <a:defRPr sz="1400" kern="1200">
                <a:solidFill>
                  <a:schemeClr val="bg1"/>
                </a:solidFill>
                <a:latin typeface="Oracle Sans Tab Light" panose="020B0403020204020204" pitchFamily="34" charset="0"/>
                <a:ea typeface="+mn-ea"/>
                <a:cs typeface="Oracle Sans Tab Light" panose="020B0403020204020204" pitchFamily="34" charset="0"/>
              </a:defRPr>
            </a:lvl3pPr>
            <a:lvl4pPr marL="730250" marR="0" indent="-182563" algn="l" defTabSz="914400" rtl="0" eaLnBrk="1" fontAlgn="auto" latinLnBrk="0" hangingPunct="1">
              <a:lnSpc>
                <a:spcPct val="100000"/>
              </a:lnSpc>
              <a:spcBef>
                <a:spcPts val="400"/>
              </a:spcBef>
              <a:spcAft>
                <a:spcPct val="0"/>
              </a:spcAft>
              <a:buClrTx/>
              <a:buSzTx/>
              <a:buFont typeface="Arial" panose="020B0604020202020204" pitchFamily="34" charset="0"/>
              <a:buChar char="•"/>
              <a:defRPr sz="1200" kern="1200">
                <a:solidFill>
                  <a:schemeClr val="bg1"/>
                </a:solidFill>
                <a:latin typeface="Oracle Sans Tab Light" panose="020B0403020204020204" pitchFamily="34" charset="0"/>
                <a:ea typeface="+mn-ea"/>
                <a:cs typeface="Oracle Sans Tab Light" panose="020B0403020204020204" pitchFamily="34" charset="0"/>
              </a:defRPr>
            </a:lvl4pPr>
            <a:lvl5pPr marL="914400" marR="0" indent="-182880" algn="l" defTabSz="914400" rtl="0" eaLnBrk="1" fontAlgn="auto" latinLnBrk="0" hangingPunct="1">
              <a:lnSpc>
                <a:spcPct val="100000"/>
              </a:lnSpc>
              <a:spcBef>
                <a:spcPts val="400"/>
              </a:spcBef>
              <a:spcAft>
                <a:spcPct val="0"/>
              </a:spcAft>
              <a:buClrTx/>
              <a:buSzTx/>
              <a:buFont typeface="System Font Regular"/>
              <a:buChar char="•"/>
              <a:defRPr sz="1100" kern="1200">
                <a:solidFill>
                  <a:schemeClr val="bg1"/>
                </a:solidFill>
                <a:latin typeface="Oracle Sans Tab Light" panose="020B0403020204020204" pitchFamily="34" charset="0"/>
                <a:ea typeface="+mn-ea"/>
                <a:cs typeface="Oracle Sans Tab Light" panose="020B0403020204020204" pitchFamily="34" charset="0"/>
              </a:defRPr>
            </a:lvl5pPr>
            <a:lvl6pPr marL="1097280" indent="-182880" algn="l" defTabSz="914400" rtl="0" eaLnBrk="1" latinLnBrk="0" hangingPunct="1">
              <a:lnSpc>
                <a:spcPct val="95000"/>
              </a:lnSpc>
              <a:spcBef>
                <a:spcPts val="400"/>
              </a:spcBef>
              <a:spcAft>
                <a:spcPct val="0"/>
              </a:spcAft>
              <a:buSzTx/>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1280160" indent="-182880" algn="l" defTabSz="914400" rtl="0" eaLnBrk="1" latinLnBrk="0" hangingPunct="1">
              <a:lnSpc>
                <a:spcPct val="95000"/>
              </a:lnSpc>
              <a:spcBef>
                <a:spcPts val="400"/>
              </a:spcBef>
              <a:spcAft>
                <a:spcPct val="0"/>
              </a:spcAft>
              <a:buFont typeface="Arial" panose="020B0604020202020204" pitchFamily="34" charset="0"/>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126">
              <a:buNone/>
              <a:defRPr/>
            </a:pPr>
            <a:endParaRPr lang="en-US" sz="1800" b="1" dirty="0">
              <a:solidFill>
                <a:srgbClr val="FACD62"/>
              </a:solidFill>
              <a:latin typeface="Oracle Sans Tab"/>
            </a:endParaRPr>
          </a:p>
          <a:p>
            <a:pPr marL="0" indent="0" defTabSz="914126">
              <a:buNone/>
              <a:defRPr/>
            </a:pPr>
            <a:endParaRPr lang="en-US" sz="1800" b="1" dirty="0">
              <a:solidFill>
                <a:srgbClr val="FACD62"/>
              </a:solidFill>
              <a:latin typeface="Oracle Sans Tab"/>
            </a:endParaRPr>
          </a:p>
          <a:p>
            <a:pPr marL="0" indent="0" defTabSz="914126">
              <a:buNone/>
              <a:defRPr/>
            </a:pPr>
            <a:endParaRPr lang="en-US" sz="1800" b="1" dirty="0">
              <a:solidFill>
                <a:srgbClr val="FACD62"/>
              </a:solidFill>
              <a:latin typeface="Oracle Sans Tab"/>
            </a:endParaRPr>
          </a:p>
          <a:p>
            <a:pPr marL="0" indent="0" defTabSz="914126">
              <a:buNone/>
              <a:defRPr/>
            </a:pPr>
            <a:r>
              <a:rPr lang="en-US" sz="1800" b="1" dirty="0">
                <a:solidFill>
                  <a:srgbClr val="FACD62"/>
                </a:solidFill>
                <a:latin typeface="Oracle Sans Tab"/>
              </a:rPr>
              <a:t>Questions / Feedback / Training Suggestions</a:t>
            </a:r>
          </a:p>
          <a:p>
            <a:pPr marL="0" indent="0" defTabSz="914126">
              <a:buNone/>
              <a:defRPr/>
            </a:pPr>
            <a:endParaRPr lang="en-US" sz="1800" b="1" dirty="0">
              <a:solidFill>
                <a:srgbClr val="FACD62"/>
              </a:solidFill>
              <a:latin typeface="Oracle Sans Tab"/>
            </a:endParaRPr>
          </a:p>
          <a:p>
            <a:pPr marL="0" lvl="1" indent="0" defTabSz="914126">
              <a:spcAft>
                <a:spcPts val="1200"/>
              </a:spcAft>
              <a:buNone/>
              <a:defRPr/>
            </a:pPr>
            <a:r>
              <a:rPr lang="pt-BR" sz="1800" dirty="0">
                <a:solidFill>
                  <a:srgbClr val="FCFBFA"/>
                </a:solidFill>
                <a:latin typeface="Oracle Sans Tab"/>
              </a:rPr>
              <a:t>a</a:t>
            </a:r>
            <a:r>
              <a:rPr lang="pt-BR" sz="1800" dirty="0" smtClean="0">
                <a:solidFill>
                  <a:srgbClr val="FCFBFA"/>
                </a:solidFill>
                <a:latin typeface="Oracle Sans Tab"/>
              </a:rPr>
              <a:t>lexandre.af.fagundes@oracle.com</a:t>
            </a:r>
          </a:p>
          <a:p>
            <a:pPr marL="0" lvl="1" indent="0" defTabSz="914126">
              <a:spcAft>
                <a:spcPts val="1200"/>
              </a:spcAft>
              <a:buNone/>
              <a:defRPr/>
            </a:pPr>
            <a:r>
              <a:rPr lang="pt-BR" sz="1800" dirty="0" smtClean="0">
                <a:solidFill>
                  <a:srgbClr val="FCFBFA"/>
                </a:solidFill>
                <a:latin typeface="Oracle Sans Tab"/>
              </a:rPr>
              <a:t>marcel.lamarca@oracle.com </a:t>
            </a:r>
            <a:endParaRPr lang="en-US" sz="1800" dirty="0" smtClean="0">
              <a:solidFill>
                <a:srgbClr val="FCFBFA"/>
              </a:solidFill>
              <a:latin typeface="Oracle Sans Tab"/>
            </a:endParaRPr>
          </a:p>
          <a:p>
            <a:pPr marL="0" lvl="1" indent="0" defTabSz="914126">
              <a:spcAft>
                <a:spcPts val="1200"/>
              </a:spcAft>
              <a:buNone/>
              <a:defRPr/>
            </a:pPr>
            <a:r>
              <a:rPr lang="en-US" sz="1800" dirty="0">
                <a:solidFill>
                  <a:srgbClr val="FCFBFA"/>
                </a:solidFill>
                <a:latin typeface="Oracle Sans Tab"/>
              </a:rPr>
              <a:t/>
            </a:r>
            <a:br>
              <a:rPr lang="en-US" sz="1800" dirty="0">
                <a:solidFill>
                  <a:srgbClr val="FCFBFA"/>
                </a:solidFill>
                <a:latin typeface="Oracle Sans Tab"/>
              </a:rPr>
            </a:br>
            <a:endParaRPr lang="en-US" sz="1800" dirty="0">
              <a:solidFill>
                <a:srgbClr val="FCFBFA"/>
              </a:solidFill>
              <a:latin typeface="Oracle Sans Tab"/>
            </a:endParaRPr>
          </a:p>
          <a:p>
            <a:pPr marL="0" indent="0" defTabSz="914126">
              <a:buNone/>
              <a:defRPr/>
            </a:pPr>
            <a:endParaRPr lang="en-US" sz="1800" b="1" dirty="0">
              <a:solidFill>
                <a:srgbClr val="FACD62"/>
              </a:solidFill>
              <a:latin typeface="Oracle Sans Tab"/>
            </a:endParaRPr>
          </a:p>
          <a:p>
            <a:pPr marL="0" indent="0" defTabSz="914126">
              <a:buNone/>
              <a:defRPr/>
            </a:pPr>
            <a:r>
              <a:rPr lang="en-US" sz="1800" b="1" dirty="0">
                <a:solidFill>
                  <a:srgbClr val="FACD62"/>
                </a:solidFill>
                <a:latin typeface="Oracle Sans Tab"/>
              </a:rPr>
              <a:t>Ask for help </a:t>
            </a:r>
            <a:r>
              <a:rPr lang="en-US" sz="1800" b="1" dirty="0">
                <a:solidFill>
                  <a:srgbClr val="FACD62"/>
                </a:solidFill>
                <a:latin typeface="Oracle Sans Tab"/>
                <a:sym typeface="Wingdings" panose="05000000000000000000" pitchFamily="2" charset="2"/>
              </a:rPr>
              <a:t></a:t>
            </a:r>
            <a:endParaRPr lang="en-US" sz="1800" b="1" dirty="0">
              <a:solidFill>
                <a:srgbClr val="FACD62"/>
              </a:solidFill>
              <a:latin typeface="Oracle Sans Tab"/>
            </a:endParaRPr>
          </a:p>
        </p:txBody>
      </p:sp>
      <p:sp>
        <p:nvSpPr>
          <p:cNvPr id="6" name="Footer Placeholder 5">
            <a:extLst>
              <a:ext uri="{FF2B5EF4-FFF2-40B4-BE49-F238E27FC236}">
                <a16:creationId xmlns:a16="http://schemas.microsoft.com/office/drawing/2014/main" id="{5323508C-B085-F142-9769-7A99BC6D6DB5}"/>
              </a:ext>
            </a:extLst>
          </p:cNvPr>
          <p:cNvSpPr>
            <a:spLocks noGrp="1"/>
          </p:cNvSpPr>
          <p:nvPr>
            <p:ph type="ftr" sz="quarter" idx="3"/>
            <p:custDataLst>
              <p:tags r:id="rId7"/>
            </p:custDataLst>
          </p:nvPr>
        </p:nvSpPr>
        <p:spPr/>
        <p:txBody>
          <a:bodyPr/>
          <a:lstStyle/>
          <a:p>
            <a:pPr defTabSz="914126">
              <a:spcBef>
                <a:spcPct val="0"/>
              </a:spcBef>
              <a:spcAft>
                <a:spcPct val="0"/>
              </a:spcAft>
              <a:defRPr/>
            </a:pPr>
            <a:r>
              <a:rPr lang="en-US" smtClean="0">
                <a:solidFill>
                  <a:srgbClr val="FCFBFA"/>
                </a:solidFill>
                <a:latin typeface="Oracle Sans Tab"/>
              </a:rPr>
              <a:t>Copyright © 2023, Oracle and/or its affiliates. All rights reserved   </a:t>
            </a:r>
            <a:endParaRPr lang="en-US" dirty="0">
              <a:solidFill>
                <a:srgbClr val="FCFBFA"/>
              </a:solidFill>
              <a:latin typeface="Oracle Sans Tab"/>
            </a:endParaRPr>
          </a:p>
        </p:txBody>
      </p:sp>
    </p:spTree>
    <p:extLst>
      <p:ext uri="{BB962C8B-B14F-4D97-AF65-F5344CB8AC3E}">
        <p14:creationId xmlns:p14="http://schemas.microsoft.com/office/powerpoint/2010/main" val="1876612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4="http://schemas.microsoft.com/office/drawing/2010/main" xmlns:p15="http://schemas.microsoft.com/office/powerpoint/2012/main">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4784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EB45829-EBA7-6F42-964A-851D368FE707}"/>
              </a:ext>
            </a:extLst>
          </p:cNvPr>
          <p:cNvSpPr/>
          <p:nvPr/>
        </p:nvSpPr>
        <p:spPr>
          <a:xfrm>
            <a:off x="0" y="0"/>
            <a:ext cx="6096000" cy="6858000"/>
          </a:xfrm>
          <a:prstGeom prst="rect">
            <a:avLst/>
          </a:prstGeom>
          <a:solidFill>
            <a:srgbClr val="393937"/>
          </a:solid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120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Arial" panose="020B0604020202020204"/>
              <a:ea typeface="+mn-ea"/>
              <a:cs typeface="Arial" panose="020B0604020202020204" pitchFamily="34" charset="0"/>
            </a:endParaRPr>
          </a:p>
        </p:txBody>
      </p:sp>
      <p:pic>
        <p:nvPicPr>
          <p:cNvPr id="12" name="Picture 11">
            <a:extLst>
              <a:ext uri="{FF2B5EF4-FFF2-40B4-BE49-F238E27FC236}">
                <a16:creationId xmlns:a16="http://schemas.microsoft.com/office/drawing/2014/main" id="{F0EDA62F-8570-4C50-B4A5-8247EEE63A5E}"/>
              </a:ext>
            </a:extLst>
          </p:cNvPr>
          <p:cNvPicPr>
            <a:picLocks noChangeAspect="1"/>
          </p:cNvPicPr>
          <p:nvPr/>
        </p:nvPicPr>
        <p:blipFill rotWithShape="1">
          <a:blip r:embed="rId3">
            <a:alphaModFix amt="13000"/>
            <a:duotone>
              <a:prstClr val="black"/>
              <a:schemeClr val="tx2">
                <a:tint val="45000"/>
                <a:satMod val="400000"/>
              </a:schemeClr>
            </a:duotone>
          </a:blip>
          <a:srcRect l="1" r="-640"/>
          <a:stretch/>
        </p:blipFill>
        <p:spPr>
          <a:xfrm>
            <a:off x="-1997640" y="2635097"/>
            <a:ext cx="6630723" cy="3491383"/>
          </a:xfrm>
          <a:prstGeom prst="rect">
            <a:avLst/>
          </a:prstGeom>
        </p:spPr>
      </p:pic>
      <p:pic>
        <p:nvPicPr>
          <p:cNvPr id="13" name="Picture 12" descr="Background pattern&#10;&#10;Description automatically generated">
            <a:extLst>
              <a:ext uri="{FF2B5EF4-FFF2-40B4-BE49-F238E27FC236}">
                <a16:creationId xmlns:a16="http://schemas.microsoft.com/office/drawing/2014/main" id="{325ACC3D-FE0C-4C39-BE76-8E1C9FE7011B}"/>
              </a:ext>
            </a:extLst>
          </p:cNvPr>
          <p:cNvPicPr>
            <a:picLocks noChangeAspect="1"/>
          </p:cNvPicPr>
          <p:nvPr/>
        </p:nvPicPr>
        <p:blipFill rotWithShape="1">
          <a:blip r:embed="rId4">
            <a:extLst>
              <a:ext uri="{28A0092B-C50C-407E-A947-70E740481C1C}">
                <a14:useLocalDpi xmlns:a14="http://schemas.microsoft.com/office/drawing/2010/main" val="0"/>
              </a:ext>
            </a:extLst>
          </a:blip>
          <a:srcRect l="-2" r="50005"/>
          <a:stretch/>
        </p:blipFill>
        <p:spPr>
          <a:xfrm>
            <a:off x="528" y="0"/>
            <a:ext cx="6095472" cy="6858000"/>
          </a:xfrm>
          <a:prstGeom prst="rect">
            <a:avLst/>
          </a:prstGeom>
        </p:spPr>
      </p:pic>
      <p:sp>
        <p:nvSpPr>
          <p:cNvPr id="10" name="TextBox 9">
            <a:extLst>
              <a:ext uri="{FF2B5EF4-FFF2-40B4-BE49-F238E27FC236}">
                <a16:creationId xmlns:a16="http://schemas.microsoft.com/office/drawing/2014/main" id="{7D8798BE-8497-4924-9B95-A0FF90114833}"/>
              </a:ext>
            </a:extLst>
          </p:cNvPr>
          <p:cNvSpPr txBox="1"/>
          <p:nvPr/>
        </p:nvSpPr>
        <p:spPr>
          <a:xfrm>
            <a:off x="415364" y="2794757"/>
            <a:ext cx="5204079" cy="70173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4800" b="0" i="0" u="none" strike="noStrike" kern="1200" cap="none" spc="0" normalizeH="0" baseline="0" noProof="0" dirty="0" smtClean="0">
                <a:ln>
                  <a:noFill/>
                </a:ln>
                <a:solidFill>
                  <a:srgbClr val="FCFBFA"/>
                </a:solidFill>
                <a:effectLst/>
                <a:uLnTx/>
                <a:uFillTx/>
                <a:latin typeface="Georgia"/>
                <a:ea typeface="+mn-ea"/>
                <a:cs typeface="Arial" panose="020B0604020202020204" pitchFamily="34" charset="0"/>
              </a:rPr>
              <a:t>Agenda</a:t>
            </a:r>
            <a:endParaRPr kumimoji="0" lang="en-US" sz="4800" b="0" i="0" u="none" strike="noStrike" kern="1200" cap="none" spc="0" normalizeH="0" baseline="0" noProof="0" dirty="0">
              <a:ln>
                <a:noFill/>
              </a:ln>
              <a:solidFill>
                <a:srgbClr val="FCFBFA"/>
              </a:solidFill>
              <a:effectLst/>
              <a:uLnTx/>
              <a:uFillTx/>
              <a:latin typeface="Georgia"/>
              <a:ea typeface="+mn-ea"/>
              <a:cs typeface="Arial" panose="020B0604020202020204" pitchFamily="34" charset="0"/>
            </a:endParaRPr>
          </a:p>
        </p:txBody>
      </p:sp>
      <p:pic>
        <p:nvPicPr>
          <p:cNvPr id="7" name="OTag">
            <a:extLst>
              <a:ext uri="{FF2B5EF4-FFF2-40B4-BE49-F238E27FC236}">
                <a16:creationId xmlns:a16="http://schemas.microsoft.com/office/drawing/2014/main" id="{405423F3-4153-7D45-AC71-83AB10246A7A}"/>
              </a:ext>
              <a:ext uri="{C183D7F6-B498-43B3-948B-1728B52AA6E4}">
                <adec:decorative xmlns:adec="http://schemas.microsoft.com/office/drawing/2017/decorative" xmlns="" val="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Title 1">
            <a:extLst>
              <a:ext uri="{FF2B5EF4-FFF2-40B4-BE49-F238E27FC236}">
                <a16:creationId xmlns:a16="http://schemas.microsoft.com/office/drawing/2014/main" id="{A5ED473E-7F9B-4367-9B9B-857E6DA30859}"/>
              </a:ext>
            </a:extLst>
          </p:cNvPr>
          <p:cNvSpPr txBox="1">
            <a:spLocks/>
          </p:cNvSpPr>
          <p:nvPr/>
        </p:nvSpPr>
        <p:spPr>
          <a:xfrm>
            <a:off x="768095" y="731520"/>
            <a:ext cx="5204079" cy="1651756"/>
          </a:xfrm>
          <a:prstGeom prst="rect">
            <a:avLst/>
          </a:prstGeom>
        </p:spPr>
        <p:txBody>
          <a:bodyPr lIns="0" tIns="0" rIns="0" bIns="0" anchor="t"/>
          <a:lstStyle>
            <a:defPPr>
              <a:defRPr lang="en-US"/>
            </a:defPPr>
            <a:lvl1pPr marR="0" lvl="0" indent="0" fontAlgn="auto">
              <a:lnSpc>
                <a:spcPct val="95000"/>
              </a:lnSpc>
              <a:spcBef>
                <a:spcPct val="0"/>
              </a:spcBef>
              <a:spcAft>
                <a:spcPts val="0"/>
              </a:spcAft>
              <a:buClrTx/>
              <a:buSzTx/>
              <a:buFontTx/>
              <a:buNone/>
              <a:tabLst/>
              <a:defRPr kumimoji="0" sz="3200" b="1" i="0" u="none" strike="noStrike" cap="none" spc="0" normalizeH="0" baseline="0">
                <a:ln>
                  <a:noFill/>
                </a:ln>
                <a:effectLst/>
                <a:uLnTx/>
                <a:uFillTx/>
                <a:latin typeface="+mj-lt"/>
                <a:cs typeface="Arial" panose="020B0604020202020204" pitchFamily="34" charset="0"/>
              </a:defRPr>
            </a:lvl1pPr>
          </a:lstStyle>
          <a:p>
            <a:pPr marL="0" marR="0" lvl="0" indent="0" algn="l" defTabSz="914400" rtl="0" eaLnBrk="1" fontAlgn="auto" latinLnBrk="0" hangingPunct="1">
              <a:lnSpc>
                <a:spcPct val="95000"/>
              </a:lnSpc>
              <a:spcBef>
                <a:spcPct val="0"/>
              </a:spcBef>
              <a:spcAft>
                <a:spcPts val="0"/>
              </a:spcAft>
              <a:buClrTx/>
              <a:buSzTx/>
              <a:buFontTx/>
              <a:buNone/>
              <a:tabLst/>
              <a:defRPr/>
            </a:pPr>
            <a:endParaRPr kumimoji="0" lang="en-US" sz="3600" b="1" i="0" u="none" strike="noStrike" kern="1200" cap="none" spc="0" normalizeH="0" baseline="0" noProof="0" dirty="0">
              <a:ln>
                <a:noFill/>
              </a:ln>
              <a:solidFill>
                <a:srgbClr val="312D2A"/>
              </a:solidFill>
              <a:effectLst/>
              <a:uLnTx/>
              <a:uFillTx/>
              <a:latin typeface="Arial" panose="020B0604020202020204"/>
              <a:ea typeface="+mn-ea"/>
              <a:cs typeface="Arial" panose="020B0604020202020204" pitchFamily="34" charset="0"/>
            </a:endParaRPr>
          </a:p>
        </p:txBody>
      </p:sp>
      <p:grpSp>
        <p:nvGrpSpPr>
          <p:cNvPr id="19" name="Group 18"/>
          <p:cNvGrpSpPr/>
          <p:nvPr/>
        </p:nvGrpSpPr>
        <p:grpSpPr>
          <a:xfrm>
            <a:off x="6115607" y="1413820"/>
            <a:ext cx="5423720" cy="528255"/>
            <a:chOff x="-55955" y="1775658"/>
            <a:chExt cx="5423720" cy="528255"/>
          </a:xfrm>
        </p:grpSpPr>
        <p:sp>
          <p:nvSpPr>
            <p:cNvPr id="20" name="Rounded Rectangle 19"/>
            <p:cNvSpPr/>
            <p:nvPr/>
          </p:nvSpPr>
          <p:spPr>
            <a:xfrm>
              <a:off x="-55955" y="1775658"/>
              <a:ext cx="5393552" cy="528255"/>
            </a:xfrm>
            <a:prstGeom prst="roundRect">
              <a:avLst/>
            </a:prstGeom>
            <a:solidFill>
              <a:srgbClr val="1A545F"/>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21" name="Rounded Rectangle 4"/>
            <p:cNvSpPr txBox="1"/>
            <p:nvPr/>
          </p:nvSpPr>
          <p:spPr>
            <a:xfrm>
              <a:off x="25787" y="1803033"/>
              <a:ext cx="5341978" cy="4766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000" kern="1200" dirty="0" err="1" smtClean="0"/>
                <a:t>ExaC@C</a:t>
              </a:r>
              <a:r>
                <a:rPr lang="en-US" sz="2000" kern="1200" dirty="0" smtClean="0"/>
                <a:t> Storage Backup Options</a:t>
              </a:r>
              <a:endParaRPr lang="en-US" sz="2000" kern="1200" dirty="0"/>
            </a:p>
          </p:txBody>
        </p:sp>
      </p:grpSp>
      <p:grpSp>
        <p:nvGrpSpPr>
          <p:cNvPr id="22" name="Group 21"/>
          <p:cNvGrpSpPr/>
          <p:nvPr/>
        </p:nvGrpSpPr>
        <p:grpSpPr>
          <a:xfrm>
            <a:off x="6134277" y="1983789"/>
            <a:ext cx="5393552" cy="502324"/>
            <a:chOff x="0" y="1777246"/>
            <a:chExt cx="5393552" cy="528255"/>
          </a:xfrm>
        </p:grpSpPr>
        <p:sp>
          <p:nvSpPr>
            <p:cNvPr id="23" name="Rounded Rectangle 22"/>
            <p:cNvSpPr/>
            <p:nvPr/>
          </p:nvSpPr>
          <p:spPr>
            <a:xfrm>
              <a:off x="0" y="1777246"/>
              <a:ext cx="5393552" cy="528255"/>
            </a:xfrm>
            <a:prstGeom prst="roundRect">
              <a:avLst/>
            </a:prstGeom>
            <a:solidFill>
              <a:srgbClr val="1A545F"/>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24" name="Rounded Rectangle 4"/>
            <p:cNvSpPr txBox="1"/>
            <p:nvPr/>
          </p:nvSpPr>
          <p:spPr>
            <a:xfrm>
              <a:off x="25787" y="1803033"/>
              <a:ext cx="5341978" cy="476681"/>
            </a:xfrm>
            <a:prstGeom prst="rect">
              <a:avLst/>
            </a:prstGeom>
            <a:solidFill>
              <a:srgbClr val="315357"/>
            </a:solidFill>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000" dirty="0" smtClean="0"/>
                <a:t>OCI Automatic Backups</a:t>
              </a:r>
              <a:endParaRPr lang="en-US" sz="2000" kern="1200" dirty="0"/>
            </a:p>
          </p:txBody>
        </p:sp>
      </p:grpSp>
      <p:grpSp>
        <p:nvGrpSpPr>
          <p:cNvPr id="34" name="Group 33"/>
          <p:cNvGrpSpPr/>
          <p:nvPr/>
        </p:nvGrpSpPr>
        <p:grpSpPr>
          <a:xfrm>
            <a:off x="6134277" y="3077488"/>
            <a:ext cx="5639441" cy="496369"/>
            <a:chOff x="0" y="-59528"/>
            <a:chExt cx="5639441" cy="528255"/>
          </a:xfrm>
        </p:grpSpPr>
        <p:sp>
          <p:nvSpPr>
            <p:cNvPr id="35" name="Rounded Rectangle 34"/>
            <p:cNvSpPr/>
            <p:nvPr/>
          </p:nvSpPr>
          <p:spPr>
            <a:xfrm>
              <a:off x="0" y="-59528"/>
              <a:ext cx="5393552" cy="528255"/>
            </a:xfrm>
            <a:prstGeom prst="roundRect">
              <a:avLst/>
            </a:prstGeom>
            <a:solidFill>
              <a:srgbClr val="1A545F"/>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36" name="Rounded Rectangle 4"/>
            <p:cNvSpPr txBox="1"/>
            <p:nvPr/>
          </p:nvSpPr>
          <p:spPr>
            <a:xfrm>
              <a:off x="38277" y="-27992"/>
              <a:ext cx="5601164" cy="484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000" dirty="0" smtClean="0"/>
                <a:t>Oracle RAC and Security Backups</a:t>
              </a:r>
              <a:endParaRPr lang="en-US" sz="2000" kern="1200" dirty="0"/>
            </a:p>
          </p:txBody>
        </p:sp>
      </p:grpSp>
      <p:sp>
        <p:nvSpPr>
          <p:cNvPr id="38" name="Rounded Rectangle 37"/>
          <p:cNvSpPr/>
          <p:nvPr/>
        </p:nvSpPr>
        <p:spPr>
          <a:xfrm>
            <a:off x="6104904" y="3601829"/>
            <a:ext cx="5393552" cy="479815"/>
          </a:xfrm>
          <a:prstGeom prst="roundRect">
            <a:avLst/>
          </a:prstGeom>
          <a:solidFill>
            <a:srgbClr val="315357"/>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r>
              <a:rPr lang="pt-BR" sz="2000" dirty="0" smtClean="0"/>
              <a:t>ExaC@C Backup Networks</a:t>
            </a:r>
            <a:endParaRPr lang="pt-BR" sz="2000" dirty="0"/>
          </a:p>
        </p:txBody>
      </p:sp>
      <p:grpSp>
        <p:nvGrpSpPr>
          <p:cNvPr id="29" name="Group 28"/>
          <p:cNvGrpSpPr/>
          <p:nvPr/>
        </p:nvGrpSpPr>
        <p:grpSpPr>
          <a:xfrm>
            <a:off x="6115607" y="4109616"/>
            <a:ext cx="5639441" cy="507914"/>
            <a:chOff x="0" y="-59528"/>
            <a:chExt cx="5639441" cy="528255"/>
          </a:xfrm>
        </p:grpSpPr>
        <p:sp>
          <p:nvSpPr>
            <p:cNvPr id="30" name="Rounded Rectangle 29"/>
            <p:cNvSpPr/>
            <p:nvPr/>
          </p:nvSpPr>
          <p:spPr>
            <a:xfrm>
              <a:off x="0" y="-59528"/>
              <a:ext cx="5393552" cy="528255"/>
            </a:xfrm>
            <a:prstGeom prst="roundRect">
              <a:avLst/>
            </a:prstGeom>
            <a:solidFill>
              <a:srgbClr val="1A545F"/>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31" name="Rounded Rectangle 4"/>
            <p:cNvSpPr txBox="1"/>
            <p:nvPr/>
          </p:nvSpPr>
          <p:spPr>
            <a:xfrm>
              <a:off x="38277" y="-27992"/>
              <a:ext cx="5601164" cy="484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000" kern="1200" dirty="0" smtClean="0"/>
                <a:t>Demo – </a:t>
              </a:r>
              <a:r>
                <a:rPr lang="en-US" sz="2000" dirty="0" smtClean="0"/>
                <a:t>Enabling Blocking Change Tracking</a:t>
              </a:r>
              <a:endParaRPr lang="en-US" sz="2000" kern="1200" dirty="0"/>
            </a:p>
          </p:txBody>
        </p:sp>
      </p:grpSp>
      <p:sp>
        <p:nvSpPr>
          <p:cNvPr id="32" name="Rounded Rectangle 31"/>
          <p:cNvSpPr/>
          <p:nvPr/>
        </p:nvSpPr>
        <p:spPr>
          <a:xfrm>
            <a:off x="6115607" y="4636039"/>
            <a:ext cx="5393552" cy="479815"/>
          </a:xfrm>
          <a:prstGeom prst="roundRect">
            <a:avLst/>
          </a:prstGeom>
          <a:solidFill>
            <a:srgbClr val="315357"/>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r>
              <a:rPr lang="pt-BR" sz="2000" dirty="0" smtClean="0"/>
              <a:t>Demo – Creating backup </a:t>
            </a:r>
            <a:r>
              <a:rPr lang="pt-BR" sz="2000" smtClean="0"/>
              <a:t>destination OC</a:t>
            </a:r>
            <a:endParaRPr lang="pt-BR" sz="2000" dirty="0"/>
          </a:p>
        </p:txBody>
      </p:sp>
      <p:grpSp>
        <p:nvGrpSpPr>
          <p:cNvPr id="46" name="Group 45"/>
          <p:cNvGrpSpPr/>
          <p:nvPr/>
        </p:nvGrpSpPr>
        <p:grpSpPr>
          <a:xfrm>
            <a:off x="6119193" y="2515745"/>
            <a:ext cx="5423720" cy="528255"/>
            <a:chOff x="-55955" y="1775658"/>
            <a:chExt cx="5423720" cy="528255"/>
          </a:xfrm>
        </p:grpSpPr>
        <p:sp>
          <p:nvSpPr>
            <p:cNvPr id="47" name="Rounded Rectangle 46"/>
            <p:cNvSpPr/>
            <p:nvPr/>
          </p:nvSpPr>
          <p:spPr>
            <a:xfrm>
              <a:off x="-55955" y="1775658"/>
              <a:ext cx="5393552" cy="528255"/>
            </a:xfrm>
            <a:prstGeom prst="roundRect">
              <a:avLst/>
            </a:prstGeom>
            <a:solidFill>
              <a:srgbClr val="1A545F"/>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48" name="Rounded Rectangle 4"/>
            <p:cNvSpPr txBox="1"/>
            <p:nvPr/>
          </p:nvSpPr>
          <p:spPr>
            <a:xfrm>
              <a:off x="25787" y="1803033"/>
              <a:ext cx="5341978" cy="47668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l" defTabSz="933450" rtl="0">
                <a:lnSpc>
                  <a:spcPct val="90000"/>
                </a:lnSpc>
                <a:spcBef>
                  <a:spcPct val="0"/>
                </a:spcBef>
                <a:spcAft>
                  <a:spcPct val="35000"/>
                </a:spcAft>
              </a:pPr>
              <a:r>
                <a:rPr lang="en-US" sz="2000" dirty="0" err="1" smtClean="0"/>
                <a:t>ExaC@C</a:t>
              </a:r>
              <a:r>
                <a:rPr lang="en-US" sz="2000" dirty="0" smtClean="0"/>
                <a:t> Backup and Restore Tools</a:t>
              </a:r>
              <a:endParaRPr lang="en-US" sz="2000" kern="1200" dirty="0"/>
            </a:p>
          </p:txBody>
        </p:sp>
      </p:grpSp>
      <p:grpSp>
        <p:nvGrpSpPr>
          <p:cNvPr id="49" name="Group 48"/>
          <p:cNvGrpSpPr/>
          <p:nvPr/>
        </p:nvGrpSpPr>
        <p:grpSpPr>
          <a:xfrm>
            <a:off x="6115607" y="5137894"/>
            <a:ext cx="5639441" cy="507914"/>
            <a:chOff x="0" y="-59528"/>
            <a:chExt cx="5639441" cy="528255"/>
          </a:xfrm>
        </p:grpSpPr>
        <p:sp>
          <p:nvSpPr>
            <p:cNvPr id="50" name="Rounded Rectangle 49"/>
            <p:cNvSpPr/>
            <p:nvPr/>
          </p:nvSpPr>
          <p:spPr>
            <a:xfrm>
              <a:off x="0" y="-59528"/>
              <a:ext cx="5393552" cy="528255"/>
            </a:xfrm>
            <a:prstGeom prst="roundRect">
              <a:avLst/>
            </a:prstGeom>
            <a:solidFill>
              <a:srgbClr val="1A545F"/>
            </a:soli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51" name="Rounded Rectangle 4"/>
            <p:cNvSpPr txBox="1"/>
            <p:nvPr/>
          </p:nvSpPr>
          <p:spPr>
            <a:xfrm>
              <a:off x="38277" y="-27992"/>
              <a:ext cx="5601164" cy="4844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80010" rIns="80010" bIns="80010" numCol="1" spcCol="1270" anchor="ctr" anchorCtr="0">
              <a:noAutofit/>
            </a:bodyPr>
            <a:lstStyle/>
            <a:p>
              <a:pPr lvl="0" algn="l" defTabSz="933450">
                <a:lnSpc>
                  <a:spcPct val="90000"/>
                </a:lnSpc>
                <a:spcBef>
                  <a:spcPct val="0"/>
                </a:spcBef>
                <a:spcAft>
                  <a:spcPct val="35000"/>
                </a:spcAft>
              </a:pPr>
              <a:r>
                <a:rPr lang="en-US" sz="2000" kern="1200" dirty="0" smtClean="0"/>
                <a:t>Demo – </a:t>
              </a:r>
              <a:r>
                <a:rPr lang="en-US" sz="2000" dirty="0" smtClean="0"/>
                <a:t>Backup </a:t>
              </a:r>
              <a:r>
                <a:rPr lang="en-US" sz="2000" dirty="0" err="1" smtClean="0"/>
                <a:t>ExaCC</a:t>
              </a:r>
              <a:r>
                <a:rPr lang="en-US" sz="2000" dirty="0" smtClean="0"/>
                <a:t> via </a:t>
              </a:r>
              <a:r>
                <a:rPr lang="en-US" sz="2000" dirty="0" err="1" smtClean="0"/>
                <a:t>dbaascli</a:t>
              </a:r>
              <a:endParaRPr lang="en-US" sz="2000" kern="1200" dirty="0"/>
            </a:p>
          </p:txBody>
        </p:sp>
      </p:grpSp>
    </p:spTree>
    <p:extLst>
      <p:ext uri="{BB962C8B-B14F-4D97-AF65-F5344CB8AC3E}">
        <p14:creationId xmlns:p14="http://schemas.microsoft.com/office/powerpoint/2010/main" val="937995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1421296" y="2788920"/>
            <a:ext cx="9764155" cy="1280160"/>
          </a:xfrm>
        </p:spPr>
        <p:txBody>
          <a:bodyPr anchor="ctr"/>
          <a:lstStyle/>
          <a:p>
            <a:r>
              <a:rPr lang="en-US" dirty="0" smtClean="0"/>
              <a:t>Why Backup and protect my data?</a:t>
            </a:r>
            <a:endParaRPr lang="en-US" dirty="0"/>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2" r="91391"/>
          <a:stretch/>
        </p:blipFill>
        <p:spPr>
          <a:xfrm>
            <a:off x="-1" y="0"/>
            <a:ext cx="1083365" cy="6858000"/>
          </a:xfrm>
          <a:prstGeom prst="rect">
            <a:avLst/>
          </a:prstGeom>
        </p:spPr>
      </p:pic>
      <p:sp>
        <p:nvSpPr>
          <p:cNvPr id="10" name="Footer Placeholder 1">
            <a:extLst>
              <a:ext uri="{FF2B5EF4-FFF2-40B4-BE49-F238E27FC236}">
                <a16:creationId xmlns:a16="http://schemas.microsoft.com/office/drawing/2014/main" id="{A4BCD169-3E35-466A-9F16-FB5A2A4B4BF5}"/>
              </a:ext>
            </a:extLst>
          </p:cNvPr>
          <p:cNvSpPr>
            <a:spLocks noGrp="1"/>
          </p:cNvSpPr>
          <p:nvPr>
            <p:ph type="ftr" sz="quarter" idx="11"/>
          </p:nvPr>
        </p:nvSpPr>
        <p:spPr>
          <a:xfrm>
            <a:off x="1127759" y="6423978"/>
            <a:ext cx="5745379" cy="365125"/>
          </a:xfrm>
        </p:spPr>
        <p:txBody>
          <a:bodyPr/>
          <a:lstStyle/>
          <a:p>
            <a:pPr>
              <a:defRPr/>
            </a:pPr>
            <a:r>
              <a:rPr lang="en-US" smtClean="0"/>
              <a:t>Copyright © 2023, Oracle and/or its affiliates. All rights reserved   </a:t>
            </a:r>
            <a:endParaRPr lang="en-US" dirty="0"/>
          </a:p>
        </p:txBody>
      </p:sp>
    </p:spTree>
    <p:extLst>
      <p:ext uri="{BB962C8B-B14F-4D97-AF65-F5344CB8AC3E}">
        <p14:creationId xmlns:p14="http://schemas.microsoft.com/office/powerpoint/2010/main" val="79624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E5D70CC-ADFD-454D-971D-2923F543DE33}"/>
              </a:ext>
            </a:extLst>
          </p:cNvPr>
          <p:cNvSpPr>
            <a:spLocks noGrp="1"/>
          </p:cNvSpPr>
          <p:nvPr>
            <p:ph type="title"/>
          </p:nvPr>
        </p:nvSpPr>
        <p:spPr/>
        <p:txBody>
          <a:bodyPr/>
          <a:lstStyle/>
          <a:p>
            <a:r>
              <a:rPr lang="en-US" dirty="0"/>
              <a:t>Data protection goals in the cloud</a:t>
            </a:r>
          </a:p>
        </p:txBody>
      </p:sp>
      <p:sp>
        <p:nvSpPr>
          <p:cNvPr id="5" name="Footer Placeholder 4">
            <a:extLst>
              <a:ext uri="{FF2B5EF4-FFF2-40B4-BE49-F238E27FC236}">
                <a16:creationId xmlns:a16="http://schemas.microsoft.com/office/drawing/2014/main" id="{B6292DA5-FEDF-4494-B1C8-CDECDE1CB3AD}"/>
              </a:ext>
            </a:extLst>
          </p:cNvPr>
          <p:cNvSpPr>
            <a:spLocks noGrp="1"/>
          </p:cNvSpPr>
          <p:nvPr>
            <p:ph type="ftr" sz="quarter" idx="18"/>
          </p:nvPr>
        </p:nvSpPr>
        <p:spPr/>
        <p:txBody>
          <a:bodyPr/>
          <a:lstStyle/>
          <a:p>
            <a:r>
              <a:rPr lang="en-US" smtClean="0"/>
              <a:t>Copyright © 2023, Oracle and/or its affiliates. All rights reserved   </a:t>
            </a:r>
            <a:endParaRPr lang="en-US" dirty="0"/>
          </a:p>
        </p:txBody>
      </p:sp>
      <p:pic>
        <p:nvPicPr>
          <p:cNvPr id="11" name="Picture Placeholder 156">
            <a:extLst>
              <a:ext uri="{FF2B5EF4-FFF2-40B4-BE49-F238E27FC236}">
                <a16:creationId xmlns:a16="http://schemas.microsoft.com/office/drawing/2014/main" id="{86F4CBD2-3DCB-408C-BA04-6353AF255504}"/>
              </a:ext>
            </a:extLst>
          </p:cNvPr>
          <p:cNvPicPr>
            <a:picLocks noChangeAspect="1"/>
          </p:cNvPicPr>
          <p:nvPr/>
        </p:nvPicPr>
        <p:blipFill rotWithShape="1">
          <a:blip r:embed="rId3" cstate="hq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p:blipFill>
        <p:spPr>
          <a:xfrm>
            <a:off x="1465828" y="1235018"/>
            <a:ext cx="1871732" cy="1871732"/>
          </a:xfrm>
          <a:prstGeom prst="rect">
            <a:avLst/>
          </a:prstGeom>
        </p:spPr>
      </p:pic>
      <p:pic>
        <p:nvPicPr>
          <p:cNvPr id="12" name="Picture Placeholder 80">
            <a:extLst>
              <a:ext uri="{FF2B5EF4-FFF2-40B4-BE49-F238E27FC236}">
                <a16:creationId xmlns:a16="http://schemas.microsoft.com/office/drawing/2014/main" id="{B4584CB0-F4B4-4AF5-BF32-415955F1AD55}"/>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 xmlns:asvg="http://schemas.microsoft.com/office/drawing/2016/SVG/main" r:embed="rId6"/>
              </a:ext>
            </a:extLst>
          </a:blip>
          <a:srcRect/>
          <a:stretch/>
        </p:blipFill>
        <p:spPr>
          <a:xfrm>
            <a:off x="5160666" y="1235018"/>
            <a:ext cx="1871734" cy="1871732"/>
          </a:xfrm>
          <a:prstGeom prst="rect">
            <a:avLst/>
          </a:prstGeom>
        </p:spPr>
      </p:pic>
      <p:graphicFrame>
        <p:nvGraphicFramePr>
          <p:cNvPr id="15" name="Table 15">
            <a:extLst>
              <a:ext uri="{FF2B5EF4-FFF2-40B4-BE49-F238E27FC236}">
                <a16:creationId xmlns:a16="http://schemas.microsoft.com/office/drawing/2014/main" id="{72099144-5DF2-4437-ADBB-7807AB6FD41B}"/>
              </a:ext>
            </a:extLst>
          </p:cNvPr>
          <p:cNvGraphicFramePr>
            <a:graphicFrameLocks noGrp="1"/>
          </p:cNvGraphicFramePr>
          <p:nvPr>
            <p:extLst>
              <p:ext uri="{D42A27DB-BD31-4B8C-83A1-F6EECF244321}">
                <p14:modId xmlns:p14="http://schemas.microsoft.com/office/powerpoint/2010/main" val="1436512718"/>
              </p:ext>
            </p:extLst>
          </p:nvPr>
        </p:nvGraphicFramePr>
        <p:xfrm>
          <a:off x="633747" y="3073854"/>
          <a:ext cx="10925572" cy="3364217"/>
        </p:xfrm>
        <a:graphic>
          <a:graphicData uri="http://schemas.openxmlformats.org/drawingml/2006/table">
            <a:tbl>
              <a:tblPr firstRow="1" bandRow="1">
                <a:tableStyleId>{073A0DAA-6AF3-43AB-8588-CEC1D06C72B9}</a:tableStyleId>
              </a:tblPr>
              <a:tblGrid>
                <a:gridCol w="3657600">
                  <a:extLst>
                    <a:ext uri="{9D8B030D-6E8A-4147-A177-3AD203B41FA5}">
                      <a16:colId xmlns:a16="http://schemas.microsoft.com/office/drawing/2014/main" val="792392834"/>
                    </a:ext>
                  </a:extLst>
                </a:gridCol>
                <a:gridCol w="3710956">
                  <a:extLst>
                    <a:ext uri="{9D8B030D-6E8A-4147-A177-3AD203B41FA5}">
                      <a16:colId xmlns:a16="http://schemas.microsoft.com/office/drawing/2014/main" val="835889588"/>
                    </a:ext>
                  </a:extLst>
                </a:gridCol>
                <a:gridCol w="3557016">
                  <a:extLst>
                    <a:ext uri="{9D8B030D-6E8A-4147-A177-3AD203B41FA5}">
                      <a16:colId xmlns:a16="http://schemas.microsoft.com/office/drawing/2014/main" val="713862032"/>
                    </a:ext>
                  </a:extLst>
                </a:gridCol>
              </a:tblGrid>
              <a:tr h="429475">
                <a:tc>
                  <a:txBody>
                    <a:bodyPr/>
                    <a:lstStyle/>
                    <a:p>
                      <a:pPr algn="ctr"/>
                      <a:r>
                        <a:rPr lang="en-US" dirty="0">
                          <a:solidFill>
                            <a:srgbClr val="2C5967"/>
                          </a:solidFill>
                        </a:rPr>
                        <a:t>Minimize ransomware risk</a:t>
                      </a:r>
                    </a:p>
                  </a:txBody>
                  <a:tcPr marL="137160" marR="137160">
                    <a:noFill/>
                  </a:tcPr>
                </a:tc>
                <a:tc>
                  <a:txBody>
                    <a:bodyPr/>
                    <a:lstStyle/>
                    <a:p>
                      <a:pPr algn="ctr"/>
                      <a:r>
                        <a:rPr lang="en-US" dirty="0" smtClean="0">
                          <a:solidFill>
                            <a:srgbClr val="AE562C"/>
                          </a:solidFill>
                        </a:rPr>
                        <a:t>          Optimize </a:t>
                      </a:r>
                      <a:r>
                        <a:rPr lang="en-US" dirty="0">
                          <a:solidFill>
                            <a:srgbClr val="AE562C"/>
                          </a:solidFill>
                        </a:rPr>
                        <a:t>operations</a:t>
                      </a:r>
                    </a:p>
                  </a:txBody>
                  <a:tcPr marL="137160" marR="137160">
                    <a:noFill/>
                  </a:tcPr>
                </a:tc>
                <a:tc>
                  <a:txBody>
                    <a:bodyPr/>
                    <a:lstStyle/>
                    <a:p>
                      <a:pPr algn="ctr"/>
                      <a:r>
                        <a:rPr lang="en-US" dirty="0" smtClean="0">
                          <a:solidFill>
                            <a:srgbClr val="759C6C"/>
                          </a:solidFill>
                        </a:rPr>
                        <a:t>      Reduce </a:t>
                      </a:r>
                      <a:r>
                        <a:rPr lang="en-US" dirty="0">
                          <a:solidFill>
                            <a:srgbClr val="759C6C"/>
                          </a:solidFill>
                        </a:rPr>
                        <a:t>administration</a:t>
                      </a:r>
                    </a:p>
                  </a:txBody>
                  <a:tcPr marL="137160" marR="137160">
                    <a:noFill/>
                  </a:tcPr>
                </a:tc>
                <a:extLst>
                  <a:ext uri="{0D108BD9-81ED-4DB2-BD59-A6C34878D82A}">
                    <a16:rowId xmlns:a16="http://schemas.microsoft.com/office/drawing/2014/main" val="2950088408"/>
                  </a:ext>
                </a:extLst>
              </a:tr>
              <a:tr h="85894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Reduce data loss exposure and downtime after an attack</a:t>
                      </a:r>
                    </a:p>
                  </a:txBody>
                  <a:tcPr marL="137160" marR="137160">
                    <a:noFill/>
                  </a:tcPr>
                </a:tc>
                <a:tc>
                  <a:txBody>
                    <a:bodyPr/>
                    <a:lstStyle/>
                    <a:p>
                      <a:pPr marL="285750" indent="-285750">
                        <a:buFont typeface="Arial" panose="020B0604020202020204" pitchFamily="34" charset="0"/>
                        <a:buChar char="•"/>
                      </a:pPr>
                      <a:r>
                        <a:rPr lang="en-US" sz="1400" dirty="0"/>
                        <a:t>Get rid of time-consuming and resource-intensive weekly full backups on production database services</a:t>
                      </a:r>
                    </a:p>
                  </a:txBody>
                  <a:tcPr marL="137160" marR="137160">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Consistently apply backup policies across an organization</a:t>
                      </a:r>
                    </a:p>
                  </a:txBody>
                  <a:tcPr marL="137160" marR="137160">
                    <a:noFill/>
                  </a:tcPr>
                </a:tc>
                <a:extLst>
                  <a:ext uri="{0D108BD9-81ED-4DB2-BD59-A6C34878D82A}">
                    <a16:rowId xmlns:a16="http://schemas.microsoft.com/office/drawing/2014/main" val="3737780279"/>
                  </a:ext>
                </a:extLst>
              </a:tr>
              <a:tr h="858949">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Protect against backup deletion or alteration during an attack</a:t>
                      </a:r>
                    </a:p>
                  </a:txBody>
                  <a:tcPr marL="137160" marR="137160">
                    <a:noFill/>
                  </a:tcPr>
                </a:tc>
                <a:tc>
                  <a:txBody>
                    <a:bodyPr/>
                    <a:lstStyle/>
                    <a:p>
                      <a:pPr marL="285750" indent="-285750">
                        <a:buFont typeface="Arial" panose="020B0604020202020204" pitchFamily="34" charset="0"/>
                        <a:buChar char="•"/>
                      </a:pPr>
                      <a:r>
                        <a:rPr lang="en-US" sz="1400" dirty="0"/>
                        <a:t>Eliminate backup validation resource consumption on production database services</a:t>
                      </a:r>
                    </a:p>
                  </a:txBody>
                  <a:tcPr marL="137160" marR="137160">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Understand backup health and recoverability</a:t>
                      </a:r>
                    </a:p>
                  </a:txBody>
                  <a:tcPr marL="137160" marR="137160">
                    <a:noFill/>
                  </a:tcPr>
                </a:tc>
                <a:extLst>
                  <a:ext uri="{0D108BD9-81ED-4DB2-BD59-A6C34878D82A}">
                    <a16:rowId xmlns:a16="http://schemas.microsoft.com/office/drawing/2014/main" val="240659733"/>
                  </a:ext>
                </a:extLst>
              </a:tr>
              <a:tr h="608422">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Secure backups against unauthorized access and information disclosure</a:t>
                      </a:r>
                    </a:p>
                  </a:txBody>
                  <a:tcPr marL="137160" marR="137160">
                    <a:noFill/>
                  </a:tcPr>
                </a:tc>
                <a:tc>
                  <a:txBody>
                    <a:bodyPr/>
                    <a:lstStyle/>
                    <a:p>
                      <a:pPr marL="285750" indent="-285750">
                        <a:buFont typeface="Arial" panose="020B0604020202020204" pitchFamily="34" charset="0"/>
                        <a:buChar char="•"/>
                      </a:pPr>
                      <a:r>
                        <a:rPr lang="en-US" sz="1400" dirty="0"/>
                        <a:t>Simplify multistep recovery processes and make recovery times predictable</a:t>
                      </a:r>
                    </a:p>
                  </a:txBody>
                  <a:tcPr marL="137160" marR="137160">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Plan for database backup space utilization</a:t>
                      </a:r>
                    </a:p>
                  </a:txBody>
                  <a:tcPr marL="137160" marR="137160">
                    <a:noFill/>
                  </a:tcPr>
                </a:tc>
                <a:extLst>
                  <a:ext uri="{0D108BD9-81ED-4DB2-BD59-A6C34878D82A}">
                    <a16:rowId xmlns:a16="http://schemas.microsoft.com/office/drawing/2014/main" val="2142186538"/>
                  </a:ext>
                </a:extLst>
              </a:tr>
              <a:tr h="608422">
                <a:tc>
                  <a:txBody>
                    <a:bodyPr/>
                    <a:lstStyle/>
                    <a:p>
                      <a:pPr marL="285750" indent="-285750">
                        <a:buFont typeface="Arial" panose="020B0604020202020204" pitchFamily="34" charset="0"/>
                        <a:buChar char="•"/>
                      </a:pPr>
                      <a:endParaRPr lang="en-US" sz="1400"/>
                    </a:p>
                  </a:txBody>
                  <a:tcPr marL="137160" marR="137160">
                    <a:noFill/>
                  </a:tcPr>
                </a:tc>
                <a:tc>
                  <a:txBody>
                    <a:bodyPr/>
                    <a:lstStyle/>
                    <a:p>
                      <a:pPr marL="285750" indent="-285750">
                        <a:buFont typeface="Arial" panose="020B0604020202020204" pitchFamily="34" charset="0"/>
                        <a:buChar char="•"/>
                      </a:pPr>
                      <a:r>
                        <a:rPr lang="en-US" sz="1400" dirty="0"/>
                        <a:t>Minimize backup-driven costs</a:t>
                      </a:r>
                    </a:p>
                  </a:txBody>
                  <a:tcPr marL="137160" marR="137160">
                    <a:noFill/>
                  </a:tcPr>
                </a:tc>
                <a:tc>
                  <a:txBody>
                    <a:bodyPr/>
                    <a:lstStyle/>
                    <a:p>
                      <a:pPr marL="285750" indent="-285750">
                        <a:buFont typeface="Arial" panose="020B0604020202020204" pitchFamily="34" charset="0"/>
                        <a:buChar char="•"/>
                      </a:pPr>
                      <a:endParaRPr lang="en-US" sz="1400" dirty="0"/>
                    </a:p>
                  </a:txBody>
                  <a:tcPr marL="137160" marR="137160">
                    <a:noFill/>
                  </a:tcPr>
                </a:tc>
                <a:extLst>
                  <a:ext uri="{0D108BD9-81ED-4DB2-BD59-A6C34878D82A}">
                    <a16:rowId xmlns:a16="http://schemas.microsoft.com/office/drawing/2014/main" val="1040722030"/>
                  </a:ext>
                </a:extLst>
              </a:tr>
            </a:tbl>
          </a:graphicData>
        </a:graphic>
      </p:graphicFrame>
      <p:pic>
        <p:nvPicPr>
          <p:cNvPr id="16" name="Picture Placeholder 84">
            <a:extLst>
              <a:ext uri="{FF2B5EF4-FFF2-40B4-BE49-F238E27FC236}">
                <a16:creationId xmlns:a16="http://schemas.microsoft.com/office/drawing/2014/main" id="{273CAED3-4149-4F25-9670-E2409A10059E}"/>
              </a:ext>
            </a:extLst>
          </p:cNvPr>
          <p:cNvPicPr>
            <a:picLocks noChangeAspect="1"/>
          </p:cNvPicPr>
          <p:nvPr/>
        </p:nvPicPr>
        <p:blipFill rotWithShape="1">
          <a:blip r:embed="rId7" cstate="hq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t="85" b="85"/>
          <a:stretch/>
        </p:blipFill>
        <p:spPr>
          <a:xfrm>
            <a:off x="8680472" y="1235018"/>
            <a:ext cx="1871732" cy="1871732"/>
          </a:xfrm>
          <a:prstGeom prst="rect">
            <a:avLst/>
          </a:prstGeom>
        </p:spPr>
      </p:pic>
    </p:spTree>
    <p:extLst>
      <p:ext uri="{BB962C8B-B14F-4D97-AF65-F5344CB8AC3E}">
        <p14:creationId xmlns:p14="http://schemas.microsoft.com/office/powerpoint/2010/main" val="166189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C38B6F3C-673A-2C4F-BDD8-A174DA9D4B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3">
            <a:extLst>
              <a:ext uri="{FF2B5EF4-FFF2-40B4-BE49-F238E27FC236}">
                <a16:creationId xmlns:a16="http://schemas.microsoft.com/office/drawing/2014/main" id="{C282E0E5-4F45-44C0-A418-F6F9244F774A}"/>
              </a:ext>
            </a:extLst>
          </p:cNvPr>
          <p:cNvSpPr>
            <a:spLocks noGrp="1"/>
          </p:cNvSpPr>
          <p:nvPr>
            <p:ph type="title"/>
          </p:nvPr>
        </p:nvSpPr>
        <p:spPr>
          <a:xfrm>
            <a:off x="1421296" y="2788920"/>
            <a:ext cx="9764155" cy="1280160"/>
          </a:xfrm>
        </p:spPr>
        <p:txBody>
          <a:bodyPr anchor="ctr"/>
          <a:lstStyle/>
          <a:p>
            <a:r>
              <a:rPr lang="en-US" dirty="0" err="1" smtClean="0"/>
              <a:t>Exadata</a:t>
            </a:r>
            <a:r>
              <a:rPr lang="en-US" dirty="0" smtClean="0"/>
              <a:t> C@C MAA Overview</a:t>
            </a:r>
            <a:endParaRPr lang="en-US" dirty="0"/>
          </a:p>
        </p:txBody>
      </p:sp>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712" r="91391"/>
          <a:stretch/>
        </p:blipFill>
        <p:spPr>
          <a:xfrm>
            <a:off x="-1" y="0"/>
            <a:ext cx="1083365" cy="6858000"/>
          </a:xfrm>
          <a:prstGeom prst="rect">
            <a:avLst/>
          </a:prstGeom>
        </p:spPr>
      </p:pic>
      <p:sp>
        <p:nvSpPr>
          <p:cNvPr id="10" name="Footer Placeholder 1">
            <a:extLst>
              <a:ext uri="{FF2B5EF4-FFF2-40B4-BE49-F238E27FC236}">
                <a16:creationId xmlns:a16="http://schemas.microsoft.com/office/drawing/2014/main" id="{A4BCD169-3E35-466A-9F16-FB5A2A4B4BF5}"/>
              </a:ext>
            </a:extLst>
          </p:cNvPr>
          <p:cNvSpPr>
            <a:spLocks noGrp="1"/>
          </p:cNvSpPr>
          <p:nvPr>
            <p:ph type="ftr" sz="quarter" idx="11"/>
          </p:nvPr>
        </p:nvSpPr>
        <p:spPr>
          <a:xfrm>
            <a:off x="1127759" y="6423978"/>
            <a:ext cx="5745379" cy="365125"/>
          </a:xfrm>
        </p:spPr>
        <p:txBody>
          <a:bodyPr/>
          <a:lstStyle/>
          <a:p>
            <a:pPr>
              <a:defRPr/>
            </a:pPr>
            <a:r>
              <a:rPr lang="en-US" smtClean="0"/>
              <a:t>Copyright © 2023, Oracle and/or its affiliates. All rights reserved   </a:t>
            </a:r>
            <a:endParaRPr lang="en-US" dirty="0"/>
          </a:p>
        </p:txBody>
      </p:sp>
    </p:spTree>
    <p:extLst>
      <p:ext uri="{BB962C8B-B14F-4D97-AF65-F5344CB8AC3E}">
        <p14:creationId xmlns:p14="http://schemas.microsoft.com/office/powerpoint/2010/main" val="52458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S_UNIQUEID" val="13254"/>
</p:tagLst>
</file>

<file path=ppt/tags/tag10.xml><?xml version="1.0" encoding="utf-8"?>
<p:tagLst xmlns:a="http://schemas.openxmlformats.org/drawingml/2006/main" xmlns:r="http://schemas.openxmlformats.org/officeDocument/2006/relationships" xmlns:p="http://schemas.openxmlformats.org/presentationml/2006/main">
  <p:tag name="AS_UNIQUEID" val="14671"/>
</p:tagLst>
</file>

<file path=ppt/tags/tag11.xml><?xml version="1.0" encoding="utf-8"?>
<p:tagLst xmlns:a="http://schemas.openxmlformats.org/drawingml/2006/main" xmlns:r="http://schemas.openxmlformats.org/officeDocument/2006/relationships" xmlns:p="http://schemas.openxmlformats.org/presentationml/2006/main">
  <p:tag name="AS_UNIQUEID" val="14672"/>
</p:tagLst>
</file>

<file path=ppt/tags/tag12.xml><?xml version="1.0" encoding="utf-8"?>
<p:tagLst xmlns:a="http://schemas.openxmlformats.org/drawingml/2006/main" xmlns:r="http://schemas.openxmlformats.org/officeDocument/2006/relationships" xmlns:p="http://schemas.openxmlformats.org/presentationml/2006/main">
  <p:tag name="AS_UNIQUEID" val="14673"/>
</p:tagLst>
</file>

<file path=ppt/tags/tag13.xml><?xml version="1.0" encoding="utf-8"?>
<p:tagLst xmlns:a="http://schemas.openxmlformats.org/drawingml/2006/main" xmlns:r="http://schemas.openxmlformats.org/officeDocument/2006/relationships" xmlns:p="http://schemas.openxmlformats.org/presentationml/2006/main">
  <p:tag name="AS_UNIQUEID" val="14674"/>
</p:tagLst>
</file>

<file path=ppt/tags/tag14.xml><?xml version="1.0" encoding="utf-8"?>
<p:tagLst xmlns:a="http://schemas.openxmlformats.org/drawingml/2006/main" xmlns:r="http://schemas.openxmlformats.org/officeDocument/2006/relationships" xmlns:p="http://schemas.openxmlformats.org/presentationml/2006/main">
  <p:tag name="AS_UNIQUEID" val="14675"/>
</p:tagLst>
</file>

<file path=ppt/tags/tag15.xml><?xml version="1.0" encoding="utf-8"?>
<p:tagLst xmlns:a="http://schemas.openxmlformats.org/drawingml/2006/main" xmlns:r="http://schemas.openxmlformats.org/officeDocument/2006/relationships" xmlns:p="http://schemas.openxmlformats.org/presentationml/2006/main">
  <p:tag name="AS_UNIQUEID" val="14676"/>
</p:tagLst>
</file>

<file path=ppt/tags/tag16.xml><?xml version="1.0" encoding="utf-8"?>
<p:tagLst xmlns:a="http://schemas.openxmlformats.org/drawingml/2006/main" xmlns:r="http://schemas.openxmlformats.org/officeDocument/2006/relationships" xmlns:p="http://schemas.openxmlformats.org/presentationml/2006/main">
  <p:tag name="AS_UNIQUEID" val="14677"/>
</p:tagLst>
</file>

<file path=ppt/tags/tag17.xml><?xml version="1.0" encoding="utf-8"?>
<p:tagLst xmlns:a="http://schemas.openxmlformats.org/drawingml/2006/main" xmlns:r="http://schemas.openxmlformats.org/officeDocument/2006/relationships" xmlns:p="http://schemas.openxmlformats.org/presentationml/2006/main">
  <p:tag name="AS_UNIQUEID" val="14667"/>
</p:tagLst>
</file>

<file path=ppt/tags/tag18.xml><?xml version="1.0" encoding="utf-8"?>
<p:tagLst xmlns:a="http://schemas.openxmlformats.org/drawingml/2006/main" xmlns:r="http://schemas.openxmlformats.org/officeDocument/2006/relationships" xmlns:p="http://schemas.openxmlformats.org/presentationml/2006/main">
  <p:tag name="AS_UNIQUEID" val="14668"/>
</p:tagLst>
</file>

<file path=ppt/tags/tag19.xml><?xml version="1.0" encoding="utf-8"?>
<p:tagLst xmlns:a="http://schemas.openxmlformats.org/drawingml/2006/main" xmlns:r="http://schemas.openxmlformats.org/officeDocument/2006/relationships" xmlns:p="http://schemas.openxmlformats.org/presentationml/2006/main">
  <p:tag name="AS_UNIQUEID" val="14669"/>
</p:tagLst>
</file>

<file path=ppt/tags/tag2.xml><?xml version="1.0" encoding="utf-8"?>
<p:tagLst xmlns:a="http://schemas.openxmlformats.org/drawingml/2006/main" xmlns:r="http://schemas.openxmlformats.org/officeDocument/2006/relationships" xmlns:p="http://schemas.openxmlformats.org/presentationml/2006/main">
  <p:tag name="AS_UNIQUEID" val="13255"/>
</p:tagLst>
</file>

<file path=ppt/tags/tag3.xml><?xml version="1.0" encoding="utf-8"?>
<p:tagLst xmlns:a="http://schemas.openxmlformats.org/drawingml/2006/main" xmlns:r="http://schemas.openxmlformats.org/officeDocument/2006/relationships" xmlns:p="http://schemas.openxmlformats.org/presentationml/2006/main">
  <p:tag name="AS_UNIQUEID" val="13256"/>
</p:tagLst>
</file>

<file path=ppt/tags/tag4.xml><?xml version="1.0" encoding="utf-8"?>
<p:tagLst xmlns:a="http://schemas.openxmlformats.org/drawingml/2006/main" xmlns:r="http://schemas.openxmlformats.org/officeDocument/2006/relationships" xmlns:p="http://schemas.openxmlformats.org/presentationml/2006/main">
  <p:tag name="AS_UNIQUEID" val="13257"/>
</p:tagLst>
</file>

<file path=ppt/tags/tag5.xml><?xml version="1.0" encoding="utf-8"?>
<p:tagLst xmlns:a="http://schemas.openxmlformats.org/drawingml/2006/main" xmlns:r="http://schemas.openxmlformats.org/officeDocument/2006/relationships" xmlns:p="http://schemas.openxmlformats.org/presentationml/2006/main">
  <p:tag name="AS_UNIQUEID" val="13258"/>
</p:tagLst>
</file>

<file path=ppt/tags/tag6.xml><?xml version="1.0" encoding="utf-8"?>
<p:tagLst xmlns:a="http://schemas.openxmlformats.org/drawingml/2006/main" xmlns:r="http://schemas.openxmlformats.org/officeDocument/2006/relationships" xmlns:p="http://schemas.openxmlformats.org/presentationml/2006/main">
  <p:tag name="AS_UNIQUEID" val="13259"/>
</p:tagLst>
</file>

<file path=ppt/tags/tag7.xml><?xml version="1.0" encoding="utf-8"?>
<p:tagLst xmlns:a="http://schemas.openxmlformats.org/drawingml/2006/main" xmlns:r="http://schemas.openxmlformats.org/officeDocument/2006/relationships" xmlns:p="http://schemas.openxmlformats.org/presentationml/2006/main">
  <p:tag name="AS_UNIQUEID" val="13260"/>
</p:tagLst>
</file>

<file path=ppt/tags/tag8.xml><?xml version="1.0" encoding="utf-8"?>
<p:tagLst xmlns:a="http://schemas.openxmlformats.org/drawingml/2006/main" xmlns:r="http://schemas.openxmlformats.org/officeDocument/2006/relationships" xmlns:p="http://schemas.openxmlformats.org/presentationml/2006/main">
  <p:tag name="AS_UNIQUEID" val="13261"/>
</p:tagLst>
</file>

<file path=ppt/tags/tag9.xml><?xml version="1.0" encoding="utf-8"?>
<p:tagLst xmlns:a="http://schemas.openxmlformats.org/drawingml/2006/main" xmlns:r="http://schemas.openxmlformats.org/officeDocument/2006/relationships" xmlns:p="http://schemas.openxmlformats.org/presentationml/2006/main">
  <p:tag name="AS_UNIQUEID" val="13262"/>
</p:tagLst>
</file>

<file path=ppt/theme/theme1.xml><?xml version="1.0" encoding="utf-8"?>
<a:theme xmlns:a="http://schemas.openxmlformats.org/drawingml/2006/main" name="Parent Master Pillars">
  <a:themeElements>
    <a:clrScheme name="Oracle Redwood 08-2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00688C"/>
      </a:hlink>
      <a:folHlink>
        <a:srgbClr val="00688C"/>
      </a:folHlink>
    </a:clrScheme>
    <a:fontScheme name="Oracle Sans Tabular">
      <a:majorFont>
        <a:latin typeface="Georgia"/>
        <a:ea typeface=""/>
        <a:cs typeface=""/>
      </a:majorFont>
      <a:minorFont>
        <a:latin typeface="Oracle Sans Tab"/>
        <a:ea typeface=""/>
        <a:cs typeface=""/>
      </a:minorFont>
    </a:fontScheme>
    <a:fmtScheme name="Flat">
      <a:fillStyleLst>
        <a:solidFill>
          <a:schemeClr val="phClr"/>
        </a:solidFill>
        <a:solidFill>
          <a:schemeClr val="phClr">
            <a:tint val="50000"/>
          </a:schemeClr>
        </a:solidFill>
        <a:solidFill>
          <a:schemeClr val="phClr">
            <a:shade val="65000"/>
          </a:schemeClr>
        </a:solidFill>
      </a:fillStyleLst>
      <a:lnStyleLst>
        <a:ln w="3175" cap="flat" cmpd="sng" algn="ctr">
          <a:solidFill>
            <a:schemeClr val="phClr">
              <a:shade val="65000"/>
            </a:schemeClr>
          </a:solidFill>
          <a:prstDash val="solid"/>
        </a:ln>
        <a:ln w="3175" cap="flat" cmpd="sng" algn="ctr">
          <a:solidFill>
            <a:schemeClr val="phClr"/>
          </a:solidFill>
          <a:prstDash val="solid"/>
        </a:ln>
        <a:ln w="0" cap="flat" cmpd="sng" algn="ctr">
          <a:noFill/>
        </a:ln>
      </a:lnStyleLst>
      <a:effectStyleLst>
        <a:effectStyle>
          <a:effectLst>
            <a:blur/>
          </a:effectLst>
        </a:effectStyle>
        <a:effectStyle>
          <a:effectLst>
            <a:blur/>
          </a:effectLst>
        </a:effectStyle>
        <a:effectStyle>
          <a:effectLst>
            <a:fillOverlay blend="darken">
              <a:solidFill>
                <a:schemeClr val="phClr">
                  <a:shade val="30000"/>
                </a:schemeClr>
              </a:solidFill>
            </a:fillOverlay>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 name="Position 6">
      <a:srgbClr val="FFFFFF"/>
    </a:custClr>
    <a:custClr name="Highlight/hyperlink dark theme">
      <a:srgbClr val="F0CC71"/>
    </a:custClr>
    <a:custClr name="Highlight/numbered list light theme">
      <a:srgbClr val="AE562C"/>
    </a:custClr>
    <a:custClr name="Hyperlink light theme (default)">
      <a:srgbClr val="00688C"/>
    </a:custClr>
    <a:custClr name="Numbered list dark theme">
      <a:srgbClr val="759C6C"/>
    </a:custClr>
    <a:custClr name="Brand: Neutral 30">
      <a:srgbClr val="F1EFED"/>
    </a:custClr>
    <a:custClr name="Developer: Pebble 30">
      <a:srgbClr val="E7F0FD"/>
    </a:custClr>
    <a:custClr name="Database: Slate 30">
      <a:srgbClr val="E7F2F2"/>
    </a:custClr>
    <a:custClr name="Cloud Platform: Pine 30">
      <a:srgbClr val="E0F5E7"/>
    </a:custClr>
    <a:custClr name="Finance / Operations: Teal 30">
      <a:srgbClr val="E8F1F0"/>
    </a:custClr>
    <a:custClr name="NetSuite: Ocean 30">
      <a:srgbClr val="E7F2F5"/>
    </a:custClr>
    <a:custClr name="GBU: Lilac 30">
      <a:srgbClr val="EBEFFE"/>
    </a:custClr>
    <a:custClr name="CX/Marketing: Plum 30">
      <a:srgbClr val="F5ECFB"/>
    </a:custClr>
    <a:custClr name="HCM/HR: Rose 30">
      <a:srgbClr val="FBECEF"/>
    </a:custClr>
    <a:custClr name="SCM: Sienna 30">
      <a:srgbClr val="FCEDD9"/>
    </a:custClr>
    <a:custClr name="Brand: Neutral 70">
      <a:srgbClr val="AEA8A2"/>
    </a:custClr>
    <a:custClr name="Developer: Pebble 70">
      <a:srgbClr val="A2AAB6"/>
    </a:custClr>
    <a:custClr name="Database: Slate 70">
      <a:srgbClr val="99ADAE"/>
    </a:custClr>
    <a:custClr name="Cloud Platform: Pine 70">
      <a:srgbClr val="86B596"/>
    </a:custClr>
    <a:custClr name="Finance / Operations: Teal 70">
      <a:srgbClr val="89B2B0"/>
    </a:custClr>
    <a:custClr name="NetSuite: Ocean 70">
      <a:srgbClr val="81B2C3"/>
    </a:custClr>
    <a:custClr name="GBU: Lilac 70">
      <a:srgbClr val="A0A9C5"/>
    </a:custClr>
    <a:custClr name="CX/Marketing: Plum 70">
      <a:srgbClr val="B7A1C4"/>
    </a:custClr>
    <a:custClr name="HCM/HR: Rose 70">
      <a:srgbClr val="CE9BA7"/>
    </a:custClr>
    <a:custClr name="SCM: Sienna 70">
      <a:srgbClr val="D39F5D"/>
    </a:custClr>
    <a:custClr name="Brand: Neutral 140">
      <a:srgbClr val="514C47"/>
    </a:custClr>
    <a:custClr name="Developer: Pebble 140">
      <a:srgbClr val="494D53"/>
    </a:custClr>
    <a:custClr name="Database: Slate 140">
      <a:srgbClr val="464F4F"/>
    </a:custClr>
    <a:custClr name="Cloud Platform: Pine 140">
      <a:srgbClr val="33553C"/>
    </a:custClr>
    <a:custClr name="Finance / Operations: Teal 140">
      <a:srgbClr val="315357"/>
    </a:custClr>
    <a:custClr name="NetSuite: Ocean 140">
      <a:srgbClr val="2C5266"/>
    </a:custClr>
    <a:custClr name="GBU: Lilac 140">
      <a:srgbClr val="464C68"/>
    </a:custClr>
    <a:custClr name="CX/Marketing: Plum 140">
      <a:srgbClr val="594564"/>
    </a:custClr>
    <a:custClr name="HCM/HR: Rose 140">
      <a:srgbClr val="6C3F49"/>
    </a:custClr>
    <a:custClr name="SCM: Sienna 140">
      <a:srgbClr val="713F25"/>
    </a:custClr>
    <a:custClr name="Brand: Neutral 170">
      <a:srgbClr val="312D2A"/>
    </a:custClr>
    <a:custClr name="Developer: Pebble 170">
      <a:srgbClr val="2B2E32"/>
    </a:custClr>
    <a:custClr name="Database: Slate 170">
      <a:srgbClr val="2A2F2F"/>
    </a:custClr>
    <a:custClr name="Cloud Platform: Pine 170">
      <a:srgbClr val="1E3224"/>
    </a:custClr>
    <a:custClr name="Finance / Operations: Teal 170">
      <a:srgbClr val="1E3133"/>
    </a:custClr>
    <a:custClr name="NetSuite: Ocean 170">
      <a:srgbClr val="1A2F3F"/>
    </a:custClr>
    <a:custClr name="GBU: Lilac 170">
      <a:srgbClr val="2A2D3F"/>
    </a:custClr>
    <a:custClr name="CX/Marketing: Plum 170">
      <a:srgbClr val="36293C"/>
    </a:custClr>
    <a:custClr name="HCM/HR: Rose 170">
      <a:srgbClr val="41242B"/>
    </a:custClr>
    <a:custClr name="SCM: Sienna 170">
      <a:srgbClr val="442616"/>
    </a:custClr>
  </a:custClrLst>
  <a:extLst>
    <a:ext uri="{05A4C25C-085E-4340-85A3-A5531E510DB2}">
      <thm15:themeFamily xmlns:thm15="http://schemas.microsoft.com/office/thememl/2012/main" name="Oracle Redwood Modern v1.3.potx" id="{C40D26AA-AE81-48D1-A0F0-5E13EA2B508E}" vid="{041AC451-E38F-4576-BE01-533403702A14}"/>
    </a:ext>
  </a:extLst>
</a:theme>
</file>

<file path=ppt/theme/theme2.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racle 1.13 original colors">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Redwood 06-2020">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themeOverride>
</file>

<file path=docProps/app.xml><?xml version="1.0" encoding="utf-8"?>
<Properties xmlns="http://schemas.openxmlformats.org/officeDocument/2006/extended-properties" xmlns:vt="http://schemas.openxmlformats.org/officeDocument/2006/docPropsVTypes">
  <Template>Oracle Redwood Modern v1.1_2021template</Template>
  <TotalTime>27265</TotalTime>
  <Words>4698</Words>
  <Application>Microsoft Office PowerPoint</Application>
  <PresentationFormat>Widescreen</PresentationFormat>
  <Paragraphs>646</Paragraphs>
  <Slides>56</Slides>
  <Notes>50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56</vt:i4>
      </vt:variant>
    </vt:vector>
  </HeadingPairs>
  <TitlesOfParts>
    <vt:vector size="73" baseType="lpstr">
      <vt:lpstr>MS PGothic</vt:lpstr>
      <vt:lpstr>MS PGothic</vt:lpstr>
      <vt:lpstr>Arial</vt:lpstr>
      <vt:lpstr>Broadway</vt:lpstr>
      <vt:lpstr>Calibri</vt:lpstr>
      <vt:lpstr>Consolas</vt:lpstr>
      <vt:lpstr>Courier New</vt:lpstr>
      <vt:lpstr>Georgia</vt:lpstr>
      <vt:lpstr>Gill Sans Ultra Bold</vt:lpstr>
      <vt:lpstr>Helvetica Neue</vt:lpstr>
      <vt:lpstr>Oracle Sans</vt:lpstr>
      <vt:lpstr>Oracle Sans Light</vt:lpstr>
      <vt:lpstr>Oracle Sans Tab</vt:lpstr>
      <vt:lpstr>Oracle Sans Tab Light</vt:lpstr>
      <vt:lpstr>System Font Regular</vt:lpstr>
      <vt:lpstr>Wingdings</vt:lpstr>
      <vt:lpstr>Parent Master Pillars</vt:lpstr>
      <vt:lpstr>Cloud at Customer Academy 3.0</vt:lpstr>
      <vt:lpstr>PowerPoint Presentation</vt:lpstr>
      <vt:lpstr>                     SQL&gt; select * from person where name = ‘Marcel Lamarca’</vt:lpstr>
      <vt:lpstr>                     SQL&gt; select * from person where name = ‘Alexandre Fagundes’</vt:lpstr>
      <vt:lpstr>Exadata Academy 3.0 | Register Now</vt:lpstr>
      <vt:lpstr>PowerPoint Presentation</vt:lpstr>
      <vt:lpstr>Why Backup and protect my data?</vt:lpstr>
      <vt:lpstr>Data protection goals in the cloud</vt:lpstr>
      <vt:lpstr>Exadata C@C MAA Overview</vt:lpstr>
      <vt:lpstr>Oracle Maximum Availability Architecture (MAA)</vt:lpstr>
      <vt:lpstr>Exadata C@C Backup Destinations</vt:lpstr>
      <vt:lpstr>Exadata C@C Database backup available destinations</vt:lpstr>
      <vt:lpstr>Prerequisites for Backup Exadata Cloud at Customer : NFS</vt:lpstr>
      <vt:lpstr>Prerequisites for Backup Exadata Cloud at Customer : ZDLRA</vt:lpstr>
      <vt:lpstr>Prerequisites for Backup Exadata Cloud at Customer : Object Storage</vt:lpstr>
      <vt:lpstr>Prerequisites for Backup Exadata Cloud at Customer : Local Storage</vt:lpstr>
      <vt:lpstr>OCI Database Automatic backups </vt:lpstr>
      <vt:lpstr>Automatic Database backup Using the  OCI Console</vt:lpstr>
      <vt:lpstr>Automatic Backups for Exadata Database Service Characteristics</vt:lpstr>
      <vt:lpstr>Restoring Database from OCI Automatic Backup</vt:lpstr>
      <vt:lpstr>Cloud Backup and Restore Tools</vt:lpstr>
      <vt:lpstr>PowerPoint Presentation</vt:lpstr>
      <vt:lpstr>PowerPoint Presentation</vt:lpstr>
      <vt:lpstr>OCI ZDL Autonomous Recovery Services</vt:lpstr>
      <vt:lpstr>PowerPoint Presentation</vt:lpstr>
      <vt:lpstr>Oracle Database Zero Data Loss Autonomous Recovery Service</vt:lpstr>
      <vt:lpstr>Recovery Service eliminates weekly full backups </vt:lpstr>
      <vt:lpstr>Recovery Service simplifies database restores</vt:lpstr>
      <vt:lpstr>Recovery Service continuously protects Oracle databases</vt:lpstr>
      <vt:lpstr>Recovery Service is easy to set up and use</vt:lpstr>
      <vt:lpstr>Recovery Service protects against unauthorized access</vt:lpstr>
      <vt:lpstr>Recovery Service provides insights into backup health and operations</vt:lpstr>
      <vt:lpstr>Recovery Service integrates with OCI observability and management</vt:lpstr>
      <vt:lpstr>Exadata Cloud backup and restore tools</vt:lpstr>
      <vt:lpstr>PowerPoint Presentation</vt:lpstr>
      <vt:lpstr>PowerPoint Presentation</vt:lpstr>
      <vt:lpstr>Exadata Cloud Services: User Configured Backups </vt:lpstr>
      <vt:lpstr>PowerPoint Presentation</vt:lpstr>
      <vt:lpstr>Dbaascli most used Database Backup commands</vt:lpstr>
      <vt:lpstr>Dbaascli most used pdb backup commands</vt:lpstr>
      <vt:lpstr>Dbaascli most used Databases  recovery commands</vt:lpstr>
      <vt:lpstr>Dbaascli most used Databases  recovery commands</vt:lpstr>
      <vt:lpstr>Exadata C@C Network</vt:lpstr>
      <vt:lpstr>Exadata Cloud at Customer | VM Cluster Network</vt:lpstr>
      <vt:lpstr>Exadata Cloud at Customer | Backup Network</vt:lpstr>
      <vt:lpstr>Demo Time</vt:lpstr>
      <vt:lpstr>PowerPoint Presentation</vt:lpstr>
      <vt:lpstr>Resources</vt:lpstr>
      <vt:lpstr>Exadata Cloud at Customer  X9M Data Sheet </vt:lpstr>
      <vt:lpstr>Exadata Cloud at Customer X10M Data Sheet </vt:lpstr>
      <vt:lpstr>Exadata Cloud Oracle on Architecture Center </vt:lpstr>
      <vt:lpstr>Exadata Cloud on Oracle Live Labs </vt:lpstr>
      <vt:lpstr>OPN Web Page </vt:lpstr>
      <vt:lpstr>Stay Connected with the Latin America Partner Community! Information, collaboration and training all in a single spot.</vt:lpstr>
      <vt:lpstr>Thank You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different about this template?</dc:title>
  <dc:creator>Microsoft Office User</dc:creator>
  <cp:lastModifiedBy>Marcel Lamarca</cp:lastModifiedBy>
  <cp:revision>988</cp:revision>
  <cp:lastPrinted>2023-07-30T11:31:56Z</cp:lastPrinted>
  <dcterms:created xsi:type="dcterms:W3CDTF">2022-01-18T21:59:58Z</dcterms:created>
  <dcterms:modified xsi:type="dcterms:W3CDTF">2023-08-03T18:32:07Z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2231507</vt:lpwstr>
  </property>
  <property fmtid="{D5CDD505-2E9C-101B-9397-08002B2CF9AE}" pid="3" name="NXPowerLiteSettings">
    <vt:lpwstr>C700052003A000</vt:lpwstr>
  </property>
  <property fmtid="{D5CDD505-2E9C-101B-9397-08002B2CF9AE}" pid="4" name="NXPowerLiteVersion">
    <vt:lpwstr>D8.0.11</vt:lpwstr>
  </property>
</Properties>
</file>